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91" r:id="rId4"/>
    <p:sldMasterId id="2147483892" r:id="rId5"/>
    <p:sldMasterId id="2147483893" r:id="rId6"/>
    <p:sldMasterId id="2147483894" r:id="rId7"/>
    <p:sldMasterId id="2147483895" r:id="rId8"/>
    <p:sldMasterId id="2147483896" r:id="rId9"/>
    <p:sldMasterId id="2147483897" r:id="rId10"/>
    <p:sldMasterId id="2147483898" r:id="rId11"/>
    <p:sldMasterId id="2147483899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Michroma"/>
      <p:regular r:id="rId54"/>
    </p:embeddedFont>
    <p:embeddedFont>
      <p:font typeface="Bebas Neue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9" Type="http://schemas.openxmlformats.org/officeDocument/2006/relationships/slide" Target="slides/slide3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9" Type="http://schemas.openxmlformats.org/officeDocument/2006/relationships/slide" Target="slides/slide16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Master" Target="slideMasters/slideMaster8.xml"/><Relationship Id="rId55" Type="http://schemas.openxmlformats.org/officeDocument/2006/relationships/font" Target="fonts/BebasNeue-regular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Michroma-regular.fntdata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9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e0edf7471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e0edf7471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e0edf7471a_0_3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e0edf7471a_0_3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e0edf7471a_0_3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e0edf7471a_0_3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2ccc47f46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22ccc47f46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2ccc47f46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2ccc47f46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2ccc47f46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2ccc47f46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e0edf7471a_0_2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1e0edf7471a_0_2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2ccc47f4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22ccc47f4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2ccc47f46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22ccc47f46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2ccc47f4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22ccc47f4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2ccc47f46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2ccc47f46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e0edf7471a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e0edf7471a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2ccc47f46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2ccc47f46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22ccc47f4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22ccc47f4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2ccc47f4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2ccc47f4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2ccc47f4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2ccc47f4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2ccc47f4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2ccc47f4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2ccc47f4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22ccc47f4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e0edf7471a_0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e0edf7471a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2ccc47f4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2ccc47f4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2ccc47f46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22ccc47f46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2ccc47f46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2ccc47f46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e0edf7471a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e0edf7471a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2ccc47f46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22ccc47f46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2ccc47f46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2ccc47f46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2ccc47f46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2ccc47f46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22ccc47f46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22ccc47f46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2ccc47f46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2ccc47f46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e0edf7471a_0_3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e0edf7471a_0_3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2ccc47f46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2ccc47f46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e0edf7471a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e0edf7471a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1e0edf7471a_0_3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1e0edf7471a_0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e0edf7471a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1e0edf7471a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e0edf7471a_0_3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e0edf7471a_0_3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e0edf7471a_0_3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e0edf7471a_0_3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1e0edf7471a_0_2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1e0edf7471a_0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8" name="Google Shape;618;p10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9" name="Google Shape;619;p10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10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0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7" name="Google Shape;627;p10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8" name="Google Shape;628;p10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0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10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1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4" name="Google Shape;644;p11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7" name="Google Shape;647;p11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1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1" name="Google Shape;651;p11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6" name="Google Shape;656;p11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7" name="Google Shape;657;p11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1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9" name="Google Shape;659;p11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0" name="Google Shape;660;p11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1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2" name="Google Shape;662;p11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3" name="Google Shape;663;p11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1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5" name="Google Shape;665;p11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6" name="Google Shape;666;p11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1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8" name="Google Shape;668;p11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9" name="Google Shape;669;p11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11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1" name="Google Shape;671;p11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2" name="Google Shape;672;p11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11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1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7" name="Google Shape;677;p11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8" name="Google Shape;678;p11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1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2" name="Google Shape;682;p11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3" name="Google Shape;683;p11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1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" name="Google Shape;687;p11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8" name="Google Shape;688;p11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2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7" name="Google Shape;697;p12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2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2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2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5" name="Google Shape;705;p12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2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9" name="Google Shape;709;p12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0" name="Google Shape;710;p12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12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2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5" name="Google Shape;715;p12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2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7" name="Google Shape;717;p12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2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9" name="Google Shape;719;p12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2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4" name="Google Shape;724;p12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6" name="Google Shape;726;p12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2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8" name="Google Shape;728;p12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2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2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3" name="Google Shape;733;p12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5" name="Google Shape;735;p12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2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7" name="Google Shape;737;p12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9" name="Google Shape;739;p12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2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4" name="Google Shape;744;p12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12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6" name="Google Shape;746;p12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12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8" name="Google Shape;748;p12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2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0" name="Google Shape;750;p12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12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2" name="Google Shape;752;p12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2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4" name="Google Shape;754;p12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12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2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9" name="Google Shape;759;p12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2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61" name="Google Shape;761;p12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63" name="Google Shape;763;p12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5" name="Google Shape;765;p12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12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2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1" name="Google Shape;771;p12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2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3" name="Google Shape;773;p12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5" name="Google Shape;775;p12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7" name="Google Shape;777;p12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12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12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12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81" name="Google Shape;781;p12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2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6" name="Google Shape;786;p13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7" name="Google Shape;787;p13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3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3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00" name="Google Shape;800;p13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3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4" name="Google Shape;804;p13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5" name="Google Shape;805;p13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9" name="Google Shape;809;p13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3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3" name="Google Shape;813;p13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4" name="Google Shape;814;p13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13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3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3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3" name="Google Shape;823;p13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4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4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0" name="Google Shape;830;p14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4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3" name="Google Shape;833;p14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4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7" name="Google Shape;837;p14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4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2" name="Google Shape;842;p14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3" name="Google Shape;843;p14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4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5" name="Google Shape;845;p14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6" name="Google Shape;846;p14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4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14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9" name="Google Shape;849;p14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4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1" name="Google Shape;851;p14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2" name="Google Shape;852;p14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4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4" name="Google Shape;854;p14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5" name="Google Shape;855;p14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4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7" name="Google Shape;857;p14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8" name="Google Shape;858;p14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14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4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3" name="Google Shape;863;p14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4" name="Google Shape;864;p14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4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8" name="Google Shape;868;p14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9" name="Google Shape;869;p14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4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3" name="Google Shape;873;p14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" name="Google Shape;874;p14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14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4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5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3" name="Google Shape;883;p15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5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5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5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1" name="Google Shape;891;p15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5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5" name="Google Shape;895;p15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6" name="Google Shape;896;p15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15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5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1" name="Google Shape;901;p15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15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3" name="Google Shape;903;p15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15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5" name="Google Shape;905;p15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15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5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0" name="Google Shape;910;p15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15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2" name="Google Shape;912;p15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15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4" name="Google Shape;914;p15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5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5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9" name="Google Shape;919;p15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15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15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5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3" name="Google Shape;923;p15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5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5" name="Google Shape;925;p15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5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5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0" name="Google Shape;930;p15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15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2" name="Google Shape;932;p15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5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4" name="Google Shape;934;p15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5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6" name="Google Shape;936;p15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5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8" name="Google Shape;938;p15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15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0" name="Google Shape;940;p15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5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5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5" name="Google Shape;945;p15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5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7" name="Google Shape;947;p15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5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9" name="Google Shape;949;p15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15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1" name="Google Shape;951;p15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5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15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5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5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7" name="Google Shape;957;p15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15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9" name="Google Shape;959;p15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5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1" name="Google Shape;961;p15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15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3" name="Google Shape;963;p15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p15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5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15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7" name="Google Shape;967;p15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15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6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6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2" name="Google Shape;972;p16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3" name="Google Shape;973;p16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6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6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6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86" name="Google Shape;986;p16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6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0" name="Google Shape;990;p16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1" name="Google Shape;991;p16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6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6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5" name="Google Shape;995;p16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6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9" name="Google Shape;999;p16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0" name="Google Shape;1000;p16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16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16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6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6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9" name="Google Shape;1009;p16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7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7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6" name="Google Shape;1016;p17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9" name="Google Shape;1019;p17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7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3" name="Google Shape;1023;p17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7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8" name="Google Shape;1028;p17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9" name="Google Shape;1029;p17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17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1" name="Google Shape;1031;p17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2" name="Google Shape;1032;p17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17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4" name="Google Shape;1034;p17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5" name="Google Shape;1035;p17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17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7" name="Google Shape;1037;p17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8" name="Google Shape;1038;p17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7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0" name="Google Shape;1040;p17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1" name="Google Shape;1041;p17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7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3" name="Google Shape;1043;p17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4" name="Google Shape;1044;p17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7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7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9" name="Google Shape;1049;p17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" name="Google Shape;1050;p17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7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4" name="Google Shape;1054;p17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5" name="Google Shape;1055;p17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7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7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9" name="Google Shape;1059;p17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0" name="Google Shape;1060;p17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17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2" name="Google Shape;1062;p17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7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7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8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8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9" name="Google Shape;1069;p18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8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8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8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8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7" name="Google Shape;1077;p18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8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8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1" name="Google Shape;1081;p18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2" name="Google Shape;1082;p18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8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8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8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7" name="Google Shape;1087;p18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8" name="Google Shape;1088;p18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9" name="Google Shape;1089;p18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0" name="Google Shape;1090;p18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1" name="Google Shape;1091;p18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8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8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6" name="Google Shape;1096;p18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8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8" name="Google Shape;1098;p18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8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0" name="Google Shape;1100;p18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18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8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5" name="Google Shape;1105;p18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18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7" name="Google Shape;1107;p18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18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9" name="Google Shape;1109;p18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18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1" name="Google Shape;1111;p18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18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8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6" name="Google Shape;1116;p18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18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8" name="Google Shape;1118;p18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18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0" name="Google Shape;1120;p18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18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2" name="Google Shape;1122;p18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18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4" name="Google Shape;1124;p18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18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6" name="Google Shape;1126;p18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18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8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8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1" name="Google Shape;1131;p18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" name="Google Shape;1132;p18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3" name="Google Shape;1133;p18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4" name="Google Shape;1134;p18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5" name="Google Shape;1135;p18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6" name="Google Shape;1136;p18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7" name="Google Shape;1137;p18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" name="Google Shape;1138;p18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18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8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8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3" name="Google Shape;1143;p18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8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5" name="Google Shape;1145;p18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8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7" name="Google Shape;1147;p18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8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9" name="Google Shape;1149;p18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8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18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18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3" name="Google Shape;1153;p18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" name="Google Shape;1154;p18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9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8" name="Google Shape;1158;p19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9" name="Google Shape;1159;p19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9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9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9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9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9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9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72" name="Google Shape;1172;p19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9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9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6" name="Google Shape;1176;p19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7" name="Google Shape;1177;p19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9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9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19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9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9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5" name="Google Shape;1185;p19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6" name="Google Shape;1186;p19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19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19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9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9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9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9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5" name="Google Shape;1195;p19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20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0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0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2" name="Google Shape;1202;p20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0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5" name="Google Shape;1205;p20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0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20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09" name="Google Shape;1209;p20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0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4" name="Google Shape;1214;p20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5" name="Google Shape;1215;p20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6" name="Google Shape;1216;p20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7" name="Google Shape;1217;p20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8" name="Google Shape;1218;p20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0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0" name="Google Shape;1220;p20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1" name="Google Shape;1221;p20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0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3" name="Google Shape;1223;p20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4" name="Google Shape;1224;p20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5" name="Google Shape;1225;p20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6" name="Google Shape;1226;p20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7" name="Google Shape;1227;p20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0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0" name="Google Shape;1230;p20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1" name="Google Shape;1231;p20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0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0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5" name="Google Shape;1235;p20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6" name="Google Shape;1236;p20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0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0" name="Google Shape;1240;p20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1" name="Google Shape;1241;p20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0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0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5" name="Google Shape;1245;p20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6" name="Google Shape;1246;p20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20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20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0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0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1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21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5" name="Google Shape;1255;p21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1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21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21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21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21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1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1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8" name="Google Shape;1268;p21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9" name="Google Shape;1269;p21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1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1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3" name="Google Shape;1273;p21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21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5" name="Google Shape;1275;p21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21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7" name="Google Shape;1277;p21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21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1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21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2" name="Google Shape;1282;p21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21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4" name="Google Shape;1284;p21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5" name="Google Shape;1285;p21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6" name="Google Shape;1286;p21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7" name="Google Shape;1287;p21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1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1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1" name="Google Shape;1291;p21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21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3" name="Google Shape;1293;p21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21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5" name="Google Shape;1295;p21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21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7" name="Google Shape;1297;p21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21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1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1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2" name="Google Shape;1302;p21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21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4" name="Google Shape;1304;p21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5" name="Google Shape;1305;p21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6" name="Google Shape;1306;p21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7" name="Google Shape;1307;p21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8" name="Google Shape;1308;p21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9" name="Google Shape;1309;p21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0" name="Google Shape;1310;p21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21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2" name="Google Shape;1312;p21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21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1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21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17" name="Google Shape;1317;p21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8" name="Google Shape;1318;p21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19" name="Google Shape;1319;p21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0" name="Google Shape;1320;p21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1" name="Google Shape;1321;p21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21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3" name="Google Shape;1323;p21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21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21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1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1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9" name="Google Shape;1329;p21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21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1" name="Google Shape;1331;p21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2" name="Google Shape;1332;p21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3" name="Google Shape;1333;p21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21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5" name="Google Shape;1335;p21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6" name="Google Shape;1336;p21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21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8" name="Google Shape;1338;p21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9" name="Google Shape;1339;p21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21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22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2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4" name="Google Shape;1344;p22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5" name="Google Shape;1345;p22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2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2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2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2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58" name="Google Shape;1358;p22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2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2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2" name="Google Shape;1362;p22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3" name="Google Shape;1363;p22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2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7" name="Google Shape;1367;p22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2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2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1" name="Google Shape;1371;p22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2" name="Google Shape;1372;p22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3" name="Google Shape;1373;p22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22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2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2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2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2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1" name="Google Shape;1381;p22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3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3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23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8" name="Google Shape;1388;p23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3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1" name="Google Shape;1391;p23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23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3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5" name="Google Shape;1395;p23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3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3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0" name="Google Shape;1400;p23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1" name="Google Shape;1401;p23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2" name="Google Shape;1402;p23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23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4" name="Google Shape;1404;p23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5" name="Google Shape;1405;p23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6" name="Google Shape;1406;p23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7" name="Google Shape;1407;p23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8" name="Google Shape;1408;p23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9" name="Google Shape;1409;p23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0" name="Google Shape;1410;p23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23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2" name="Google Shape;1412;p23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3" name="Google Shape;1413;p23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4" name="Google Shape;1414;p23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5" name="Google Shape;1415;p23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6" name="Google Shape;1416;p23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7" name="Google Shape;1417;p23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3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3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1" name="Google Shape;1421;p23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2" name="Google Shape;1422;p23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3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3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6" name="Google Shape;1426;p23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7" name="Google Shape;1427;p23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3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3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1" name="Google Shape;1431;p23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2" name="Google Shape;1432;p23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23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4" name="Google Shape;1434;p23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3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23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4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24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1" name="Google Shape;1441;p24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4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24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5" name="Google Shape;1445;p24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24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24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9" name="Google Shape;1449;p24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4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4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3" name="Google Shape;1453;p24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4" name="Google Shape;1454;p24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5" name="Google Shape;1455;p24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24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24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9" name="Google Shape;1459;p24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4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1" name="Google Shape;1461;p24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4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3" name="Google Shape;1463;p24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4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4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24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8" name="Google Shape;1468;p24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24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0" name="Google Shape;1470;p24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24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2" name="Google Shape;1472;p24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24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4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4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7" name="Google Shape;1477;p24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24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9" name="Google Shape;1479;p24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0" name="Google Shape;1480;p24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1" name="Google Shape;1481;p24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2" name="Google Shape;1482;p24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3" name="Google Shape;1483;p24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4" name="Google Shape;1484;p24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4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24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8" name="Google Shape;1488;p24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24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0" name="Google Shape;1490;p24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1" name="Google Shape;1491;p24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2" name="Google Shape;1492;p24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3" name="Google Shape;1493;p24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4" name="Google Shape;1494;p24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4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6" name="Google Shape;1496;p24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7" name="Google Shape;1497;p24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8" name="Google Shape;1498;p24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24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4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24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3" name="Google Shape;1503;p24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4" name="Google Shape;1504;p24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5" name="Google Shape;1505;p24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6" name="Google Shape;1506;p24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7" name="Google Shape;1507;p24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8" name="Google Shape;1508;p24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9" name="Google Shape;1509;p24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24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24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4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24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5" name="Google Shape;1515;p24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24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7" name="Google Shape;1517;p24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24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9" name="Google Shape;1519;p24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24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1" name="Google Shape;1521;p24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24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3" name="Google Shape;1523;p24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24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5" name="Google Shape;1525;p24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6" name="Google Shape;1526;p24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5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25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0" name="Google Shape;1530;p25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1" name="Google Shape;1531;p25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5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25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5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25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3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3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3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3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3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3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3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3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9" name="Google Shape;179;p3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3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3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3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3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3" name="Google Shape;203;p3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" name="Google Shape;205;p3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5" name="Google Shape;215;p3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7" name="Google Shape;217;p3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3" name="Google Shape;223;p3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8" name="Google Shape;228;p4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4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2" name="Google Shape;242;p4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4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4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4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4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5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5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5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5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5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5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5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5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5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1" name="Google Shape;291;p5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5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4" name="Google Shape;294;p5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5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5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9" name="Google Shape;299;p5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5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5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6" name="Google Shape;306;p5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5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5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5" name="Google Shape;315;p5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5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6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6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6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6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6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6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6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6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6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6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6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6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6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6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3" name="Google Shape;363;p6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5" name="Google Shape;365;p6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p6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6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6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6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6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8" name="Google Shape;378;p6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6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0" name="Google Shape;380;p6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6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2" name="Google Shape;382;p6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6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7" name="Google Shape;387;p6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9" name="Google Shape;389;p6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6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1" name="Google Shape;391;p6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6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6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6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6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6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6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3" name="Google Shape;403;p6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6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6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9" name="Google Shape;409;p6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4" name="Google Shape;414;p7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5" name="Google Shape;415;p7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8" name="Google Shape;428;p7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2" name="Google Shape;432;p75"/>
          <p:cNvSpPr txBox="1"/>
          <p:nvPr>
            <p:ph hasCustomPrompt="1"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3" name="Google Shape;433;p75"/>
          <p:cNvSpPr txBox="1"/>
          <p:nvPr>
            <p:ph idx="1" type="subTitle"/>
          </p:nvPr>
        </p:nvSpPr>
        <p:spPr>
          <a:xfrm>
            <a:off x="1344728" y="3132350"/>
            <a:ext cx="3822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76"/>
          <p:cNvSpPr txBox="1"/>
          <p:nvPr>
            <p:ph idx="1" type="body"/>
          </p:nvPr>
        </p:nvSpPr>
        <p:spPr>
          <a:xfrm>
            <a:off x="720000" y="1152500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7"/>
          <p:cNvSpPr txBox="1"/>
          <p:nvPr>
            <p:ph idx="1" type="subTitle"/>
          </p:nvPr>
        </p:nvSpPr>
        <p:spPr>
          <a:xfrm>
            <a:off x="2245583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1" name="Google Shape;441;p77"/>
          <p:cNvSpPr txBox="1"/>
          <p:nvPr>
            <p:ph idx="2" type="subTitle"/>
          </p:nvPr>
        </p:nvSpPr>
        <p:spPr>
          <a:xfrm>
            <a:off x="5418408" y="2534445"/>
            <a:ext cx="1697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2" name="Google Shape;442;p77"/>
          <p:cNvSpPr txBox="1"/>
          <p:nvPr>
            <p:ph idx="3" type="subTitle"/>
          </p:nvPr>
        </p:nvSpPr>
        <p:spPr>
          <a:xfrm>
            <a:off x="15307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7"/>
          <p:cNvSpPr txBox="1"/>
          <p:nvPr>
            <p:ph idx="4" type="subTitle"/>
          </p:nvPr>
        </p:nvSpPr>
        <p:spPr>
          <a:xfrm>
            <a:off x="4703650" y="3045345"/>
            <a:ext cx="29076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77"/>
          <p:cNvSpPr txBox="1"/>
          <p:nvPr>
            <p:ph type="title"/>
          </p:nvPr>
        </p:nvSpPr>
        <p:spPr>
          <a:xfrm>
            <a:off x="1587225" y="687376"/>
            <a:ext cx="59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8"/>
          <p:cNvSpPr txBox="1"/>
          <p:nvPr>
            <p:ph type="title"/>
          </p:nvPr>
        </p:nvSpPr>
        <p:spPr>
          <a:xfrm>
            <a:off x="2152275" y="688600"/>
            <a:ext cx="48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9"/>
          <p:cNvSpPr txBox="1"/>
          <p:nvPr>
            <p:ph type="title"/>
          </p:nvPr>
        </p:nvSpPr>
        <p:spPr>
          <a:xfrm>
            <a:off x="1899800" y="1290475"/>
            <a:ext cx="537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79"/>
          <p:cNvSpPr txBox="1"/>
          <p:nvPr>
            <p:ph idx="1" type="body"/>
          </p:nvPr>
        </p:nvSpPr>
        <p:spPr>
          <a:xfrm>
            <a:off x="2462550" y="2185249"/>
            <a:ext cx="4229700" cy="19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80"/>
          <p:cNvSpPr txBox="1"/>
          <p:nvPr>
            <p:ph type="title"/>
          </p:nvPr>
        </p:nvSpPr>
        <p:spPr>
          <a:xfrm>
            <a:off x="1570080" y="1526511"/>
            <a:ext cx="63678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1"/>
          <p:cNvSpPr txBox="1"/>
          <p:nvPr>
            <p:ph type="title"/>
          </p:nvPr>
        </p:nvSpPr>
        <p:spPr>
          <a:xfrm>
            <a:off x="4260154" y="1530500"/>
            <a:ext cx="4149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8" name="Google Shape;458;p81"/>
          <p:cNvSpPr txBox="1"/>
          <p:nvPr>
            <p:ph idx="1" type="subTitle"/>
          </p:nvPr>
        </p:nvSpPr>
        <p:spPr>
          <a:xfrm>
            <a:off x="4260150" y="2211641"/>
            <a:ext cx="4012200" cy="19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2"/>
          <p:cNvSpPr txBox="1"/>
          <p:nvPr>
            <p:ph type="title"/>
          </p:nvPr>
        </p:nvSpPr>
        <p:spPr>
          <a:xfrm>
            <a:off x="5083380" y="2675154"/>
            <a:ext cx="3353700" cy="19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8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83"/>
          <p:cNvSpPr txBox="1"/>
          <p:nvPr>
            <p:ph hasCustomPrompt="1" type="title"/>
          </p:nvPr>
        </p:nvSpPr>
        <p:spPr>
          <a:xfrm>
            <a:off x="1555708" y="1733413"/>
            <a:ext cx="65760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5" name="Google Shape;465;p83"/>
          <p:cNvSpPr txBox="1"/>
          <p:nvPr>
            <p:ph idx="1" type="subTitle"/>
          </p:nvPr>
        </p:nvSpPr>
        <p:spPr>
          <a:xfrm>
            <a:off x="1555508" y="3023738"/>
            <a:ext cx="43137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85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85"/>
          <p:cNvSpPr txBox="1"/>
          <p:nvPr>
            <p:ph hasCustomPrompt="1"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1" name="Google Shape;471;p85"/>
          <p:cNvSpPr txBox="1"/>
          <p:nvPr>
            <p:ph idx="1" type="subTitle"/>
          </p:nvPr>
        </p:nvSpPr>
        <p:spPr>
          <a:xfrm>
            <a:off x="741309" y="1769762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85"/>
          <p:cNvSpPr txBox="1"/>
          <p:nvPr>
            <p:ph idx="3" type="title"/>
          </p:nvPr>
        </p:nvSpPr>
        <p:spPr>
          <a:xfrm>
            <a:off x="4718317" y="13184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3" name="Google Shape;473;p85"/>
          <p:cNvSpPr txBox="1"/>
          <p:nvPr>
            <p:ph hasCustomPrompt="1"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4" name="Google Shape;474;p85"/>
          <p:cNvSpPr txBox="1"/>
          <p:nvPr>
            <p:ph idx="5" type="subTitle"/>
          </p:nvPr>
        </p:nvSpPr>
        <p:spPr>
          <a:xfrm>
            <a:off x="4718317" y="1769746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85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6" name="Google Shape;476;p85"/>
          <p:cNvSpPr txBox="1"/>
          <p:nvPr>
            <p:ph hasCustomPrompt="1"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7" name="Google Shape;477;p85"/>
          <p:cNvSpPr txBox="1"/>
          <p:nvPr>
            <p:ph idx="8" type="subTitle"/>
          </p:nvPr>
        </p:nvSpPr>
        <p:spPr>
          <a:xfrm>
            <a:off x="4718317" y="2950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85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85"/>
          <p:cNvSpPr txBox="1"/>
          <p:nvPr>
            <p:ph hasCustomPrompt="1" idx="13" type="title"/>
          </p:nvPr>
        </p:nvSpPr>
        <p:spPr>
          <a:xfrm>
            <a:off x="3881508" y="35103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85"/>
          <p:cNvSpPr txBox="1"/>
          <p:nvPr>
            <p:ph idx="14" type="subTitle"/>
          </p:nvPr>
        </p:nvSpPr>
        <p:spPr>
          <a:xfrm>
            <a:off x="746209" y="2945759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85"/>
          <p:cNvSpPr txBox="1"/>
          <p:nvPr>
            <p:ph idx="15" type="title"/>
          </p:nvPr>
        </p:nvSpPr>
        <p:spPr>
          <a:xfrm>
            <a:off x="743759" y="3669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85"/>
          <p:cNvSpPr txBox="1"/>
          <p:nvPr>
            <p:ph hasCustomPrompt="1"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85"/>
          <p:cNvSpPr txBox="1"/>
          <p:nvPr>
            <p:ph idx="17" type="subTitle"/>
          </p:nvPr>
        </p:nvSpPr>
        <p:spPr>
          <a:xfrm>
            <a:off x="743759" y="4118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85"/>
          <p:cNvSpPr txBox="1"/>
          <p:nvPr>
            <p:ph idx="18" type="title"/>
          </p:nvPr>
        </p:nvSpPr>
        <p:spPr>
          <a:xfrm>
            <a:off x="4718317" y="36740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5" name="Google Shape;485;p85"/>
          <p:cNvSpPr txBox="1"/>
          <p:nvPr>
            <p:ph hasCustomPrompt="1" idx="19" type="title"/>
          </p:nvPr>
        </p:nvSpPr>
        <p:spPr>
          <a:xfrm>
            <a:off x="7915683" y="3520115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85"/>
          <p:cNvSpPr txBox="1"/>
          <p:nvPr>
            <p:ph idx="20" type="subTitle"/>
          </p:nvPr>
        </p:nvSpPr>
        <p:spPr>
          <a:xfrm>
            <a:off x="4718317" y="4123700"/>
            <a:ext cx="27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85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6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1" name="Google Shape;491;p86"/>
          <p:cNvSpPr txBox="1"/>
          <p:nvPr>
            <p:ph hasCustomPrompt="1"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2" name="Google Shape;492;p86"/>
          <p:cNvSpPr txBox="1"/>
          <p:nvPr>
            <p:ph idx="1" type="subTitle"/>
          </p:nvPr>
        </p:nvSpPr>
        <p:spPr>
          <a:xfrm>
            <a:off x="3874920" y="351453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7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6" name="Google Shape;496;p87"/>
          <p:cNvSpPr txBox="1"/>
          <p:nvPr>
            <p:ph hasCustomPrompt="1"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7" name="Google Shape;497;p87"/>
          <p:cNvSpPr txBox="1"/>
          <p:nvPr>
            <p:ph idx="1" type="subTitle"/>
          </p:nvPr>
        </p:nvSpPr>
        <p:spPr>
          <a:xfrm>
            <a:off x="1130074" y="2493444"/>
            <a:ext cx="2879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8"/>
          <p:cNvSpPr txBox="1"/>
          <p:nvPr>
            <p:ph idx="1" type="subTitle"/>
          </p:nvPr>
        </p:nvSpPr>
        <p:spPr>
          <a:xfrm>
            <a:off x="922804" y="3437175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1" name="Google Shape;501;p88"/>
          <p:cNvSpPr txBox="1"/>
          <p:nvPr>
            <p:ph idx="2" type="subTitle"/>
          </p:nvPr>
        </p:nvSpPr>
        <p:spPr>
          <a:xfrm>
            <a:off x="4319904" y="3453100"/>
            <a:ext cx="25659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2" name="Google Shape;502;p88"/>
          <p:cNvSpPr txBox="1"/>
          <p:nvPr>
            <p:ph idx="3" type="subTitle"/>
          </p:nvPr>
        </p:nvSpPr>
        <p:spPr>
          <a:xfrm>
            <a:off x="914000" y="3880575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88"/>
          <p:cNvSpPr txBox="1"/>
          <p:nvPr>
            <p:ph idx="4" type="subTitle"/>
          </p:nvPr>
        </p:nvSpPr>
        <p:spPr>
          <a:xfrm>
            <a:off x="4316750" y="3896500"/>
            <a:ext cx="20631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8"/>
          <p:cNvSpPr txBox="1"/>
          <p:nvPr>
            <p:ph type="title"/>
          </p:nvPr>
        </p:nvSpPr>
        <p:spPr>
          <a:xfrm>
            <a:off x="3016438" y="687375"/>
            <a:ext cx="311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9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90"/>
          <p:cNvSpPr txBox="1"/>
          <p:nvPr>
            <p:ph type="title"/>
          </p:nvPr>
        </p:nvSpPr>
        <p:spPr>
          <a:xfrm>
            <a:off x="1445848" y="2920500"/>
            <a:ext cx="5793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1" name="Google Shape;511;p90"/>
          <p:cNvSpPr txBox="1"/>
          <p:nvPr>
            <p:ph idx="1" type="subTitle"/>
          </p:nvPr>
        </p:nvSpPr>
        <p:spPr>
          <a:xfrm>
            <a:off x="1445848" y="1523700"/>
            <a:ext cx="62277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1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91"/>
          <p:cNvSpPr txBox="1"/>
          <p:nvPr>
            <p:ph idx="1" type="subTitle"/>
          </p:nvPr>
        </p:nvSpPr>
        <p:spPr>
          <a:xfrm>
            <a:off x="4687545" y="2465950"/>
            <a:ext cx="29076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91"/>
          <p:cNvSpPr txBox="1"/>
          <p:nvPr>
            <p:ph type="title"/>
          </p:nvPr>
        </p:nvSpPr>
        <p:spPr>
          <a:xfrm>
            <a:off x="4687545" y="1586050"/>
            <a:ext cx="36924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2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92"/>
          <p:cNvSpPr txBox="1"/>
          <p:nvPr>
            <p:ph idx="1" type="subTitle"/>
          </p:nvPr>
        </p:nvSpPr>
        <p:spPr>
          <a:xfrm>
            <a:off x="951200" y="1498100"/>
            <a:ext cx="7241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9" name="Google Shape;519;p92"/>
          <p:cNvSpPr txBox="1"/>
          <p:nvPr>
            <p:ph type="title"/>
          </p:nvPr>
        </p:nvSpPr>
        <p:spPr>
          <a:xfrm>
            <a:off x="1279800" y="688600"/>
            <a:ext cx="658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3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93"/>
          <p:cNvSpPr txBox="1"/>
          <p:nvPr>
            <p:ph idx="1" type="subTitle"/>
          </p:nvPr>
        </p:nvSpPr>
        <p:spPr>
          <a:xfrm>
            <a:off x="2043700" y="1196650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3" name="Google Shape;523;p93"/>
          <p:cNvSpPr txBox="1"/>
          <p:nvPr>
            <p:ph idx="2" type="subTitle"/>
          </p:nvPr>
        </p:nvSpPr>
        <p:spPr>
          <a:xfrm>
            <a:off x="2043700" y="2839025"/>
            <a:ext cx="122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4" name="Google Shape;524;p93"/>
          <p:cNvSpPr txBox="1"/>
          <p:nvPr>
            <p:ph idx="3" type="subTitle"/>
          </p:nvPr>
        </p:nvSpPr>
        <p:spPr>
          <a:xfrm>
            <a:off x="1800057" y="1625443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93"/>
          <p:cNvSpPr txBox="1"/>
          <p:nvPr>
            <p:ph idx="4" type="subTitle"/>
          </p:nvPr>
        </p:nvSpPr>
        <p:spPr>
          <a:xfrm>
            <a:off x="1800057" y="3267768"/>
            <a:ext cx="59577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94"/>
          <p:cNvSpPr txBox="1"/>
          <p:nvPr>
            <p:ph type="title"/>
          </p:nvPr>
        </p:nvSpPr>
        <p:spPr>
          <a:xfrm>
            <a:off x="101885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94"/>
          <p:cNvSpPr txBox="1"/>
          <p:nvPr>
            <p:ph idx="1" type="subTitle"/>
          </p:nvPr>
        </p:nvSpPr>
        <p:spPr>
          <a:xfrm>
            <a:off x="7200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94"/>
          <p:cNvSpPr txBox="1"/>
          <p:nvPr>
            <p:ph idx="2" type="title"/>
          </p:nvPr>
        </p:nvSpPr>
        <p:spPr>
          <a:xfrm>
            <a:off x="37026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94"/>
          <p:cNvSpPr txBox="1"/>
          <p:nvPr>
            <p:ph idx="3" type="subTitle"/>
          </p:nvPr>
        </p:nvSpPr>
        <p:spPr>
          <a:xfrm>
            <a:off x="34038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94"/>
          <p:cNvSpPr txBox="1"/>
          <p:nvPr>
            <p:ph idx="4" type="title"/>
          </p:nvPr>
        </p:nvSpPr>
        <p:spPr>
          <a:xfrm>
            <a:off x="6386400" y="2603075"/>
            <a:ext cx="173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3" name="Google Shape;533;p94"/>
          <p:cNvSpPr txBox="1"/>
          <p:nvPr>
            <p:ph idx="5" type="subTitle"/>
          </p:nvPr>
        </p:nvSpPr>
        <p:spPr>
          <a:xfrm>
            <a:off x="6087600" y="3130775"/>
            <a:ext cx="23364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4"/>
          <p:cNvSpPr txBox="1"/>
          <p:nvPr>
            <p:ph idx="6" type="title"/>
          </p:nvPr>
        </p:nvSpPr>
        <p:spPr>
          <a:xfrm>
            <a:off x="2015625" y="683400"/>
            <a:ext cx="51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5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95"/>
          <p:cNvSpPr txBox="1"/>
          <p:nvPr>
            <p:ph type="title"/>
          </p:nvPr>
        </p:nvSpPr>
        <p:spPr>
          <a:xfrm>
            <a:off x="872400" y="16131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" name="Google Shape;538;p95"/>
          <p:cNvSpPr txBox="1"/>
          <p:nvPr>
            <p:ph idx="1" type="subTitle"/>
          </p:nvPr>
        </p:nvSpPr>
        <p:spPr>
          <a:xfrm>
            <a:off x="872400" y="199928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95"/>
          <p:cNvSpPr txBox="1"/>
          <p:nvPr>
            <p:ph idx="2" type="title"/>
          </p:nvPr>
        </p:nvSpPr>
        <p:spPr>
          <a:xfrm>
            <a:off x="872400" y="268441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0" name="Google Shape;540;p95"/>
          <p:cNvSpPr txBox="1"/>
          <p:nvPr>
            <p:ph idx="3" type="subTitle"/>
          </p:nvPr>
        </p:nvSpPr>
        <p:spPr>
          <a:xfrm>
            <a:off x="872400" y="3070566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95"/>
          <p:cNvSpPr txBox="1"/>
          <p:nvPr>
            <p:ph idx="4" type="title"/>
          </p:nvPr>
        </p:nvSpPr>
        <p:spPr>
          <a:xfrm>
            <a:off x="872400" y="37329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2" name="Google Shape;542;p95"/>
          <p:cNvSpPr txBox="1"/>
          <p:nvPr>
            <p:ph idx="5" type="subTitle"/>
          </p:nvPr>
        </p:nvSpPr>
        <p:spPr>
          <a:xfrm>
            <a:off x="872400" y="4136270"/>
            <a:ext cx="355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5"/>
          <p:cNvSpPr txBox="1"/>
          <p:nvPr>
            <p:ph idx="6" type="title"/>
          </p:nvPr>
        </p:nvSpPr>
        <p:spPr>
          <a:xfrm>
            <a:off x="1041225" y="691250"/>
            <a:ext cx="70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6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6"/>
          <p:cNvSpPr txBox="1"/>
          <p:nvPr>
            <p:ph type="title"/>
          </p:nvPr>
        </p:nvSpPr>
        <p:spPr>
          <a:xfrm>
            <a:off x="2296010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7" name="Google Shape;547;p96"/>
          <p:cNvSpPr txBox="1"/>
          <p:nvPr>
            <p:ph idx="1" type="subTitle"/>
          </p:nvPr>
        </p:nvSpPr>
        <p:spPr>
          <a:xfrm>
            <a:off x="2296010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96"/>
          <p:cNvSpPr txBox="1"/>
          <p:nvPr>
            <p:ph idx="2" type="title"/>
          </p:nvPr>
        </p:nvSpPr>
        <p:spPr>
          <a:xfrm>
            <a:off x="5593448" y="1674056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9" name="Google Shape;549;p96"/>
          <p:cNvSpPr txBox="1"/>
          <p:nvPr>
            <p:ph idx="3" type="subTitle"/>
          </p:nvPr>
        </p:nvSpPr>
        <p:spPr>
          <a:xfrm>
            <a:off x="5593459" y="2149156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6"/>
          <p:cNvSpPr txBox="1"/>
          <p:nvPr>
            <p:ph idx="4" type="title"/>
          </p:nvPr>
        </p:nvSpPr>
        <p:spPr>
          <a:xfrm>
            <a:off x="2296010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1" name="Google Shape;551;p96"/>
          <p:cNvSpPr txBox="1"/>
          <p:nvPr>
            <p:ph idx="5" type="subTitle"/>
          </p:nvPr>
        </p:nvSpPr>
        <p:spPr>
          <a:xfrm>
            <a:off x="2296010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96"/>
          <p:cNvSpPr txBox="1"/>
          <p:nvPr>
            <p:ph idx="6" type="title"/>
          </p:nvPr>
        </p:nvSpPr>
        <p:spPr>
          <a:xfrm>
            <a:off x="5593448" y="3195530"/>
            <a:ext cx="198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3" name="Google Shape;553;p96"/>
          <p:cNvSpPr txBox="1"/>
          <p:nvPr>
            <p:ph idx="7" type="subTitle"/>
          </p:nvPr>
        </p:nvSpPr>
        <p:spPr>
          <a:xfrm>
            <a:off x="5593459" y="3670630"/>
            <a:ext cx="223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8" type="title"/>
          </p:nvPr>
        </p:nvSpPr>
        <p:spPr>
          <a:xfrm>
            <a:off x="2353525" y="691250"/>
            <a:ext cx="443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7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97"/>
          <p:cNvSpPr txBox="1"/>
          <p:nvPr>
            <p:ph type="title"/>
          </p:nvPr>
        </p:nvSpPr>
        <p:spPr>
          <a:xfrm>
            <a:off x="1587247" y="14186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8" name="Google Shape;558;p97"/>
          <p:cNvSpPr txBox="1"/>
          <p:nvPr>
            <p:ph idx="1" type="subTitle"/>
          </p:nvPr>
        </p:nvSpPr>
        <p:spPr>
          <a:xfrm>
            <a:off x="1587250" y="19289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97"/>
          <p:cNvSpPr txBox="1"/>
          <p:nvPr>
            <p:ph idx="2" type="title"/>
          </p:nvPr>
        </p:nvSpPr>
        <p:spPr>
          <a:xfrm>
            <a:off x="5587933" y="13481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97"/>
          <p:cNvSpPr txBox="1"/>
          <p:nvPr>
            <p:ph idx="3" type="subTitle"/>
          </p:nvPr>
        </p:nvSpPr>
        <p:spPr>
          <a:xfrm>
            <a:off x="5587925" y="1858475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7"/>
          <p:cNvSpPr txBox="1"/>
          <p:nvPr>
            <p:ph idx="4" type="title"/>
          </p:nvPr>
        </p:nvSpPr>
        <p:spPr>
          <a:xfrm>
            <a:off x="1587247" y="25173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97"/>
          <p:cNvSpPr txBox="1"/>
          <p:nvPr>
            <p:ph idx="5" type="subTitle"/>
          </p:nvPr>
        </p:nvSpPr>
        <p:spPr>
          <a:xfrm>
            <a:off x="1587250" y="30276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97"/>
          <p:cNvSpPr txBox="1"/>
          <p:nvPr>
            <p:ph idx="6" type="title"/>
          </p:nvPr>
        </p:nvSpPr>
        <p:spPr>
          <a:xfrm>
            <a:off x="1587247" y="361603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97"/>
          <p:cNvSpPr txBox="1"/>
          <p:nvPr>
            <p:ph idx="7" type="subTitle"/>
          </p:nvPr>
        </p:nvSpPr>
        <p:spPr>
          <a:xfrm>
            <a:off x="1587250" y="412635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7"/>
          <p:cNvSpPr txBox="1"/>
          <p:nvPr>
            <p:ph idx="8" type="title"/>
          </p:nvPr>
        </p:nvSpPr>
        <p:spPr>
          <a:xfrm>
            <a:off x="5587933" y="24468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97"/>
          <p:cNvSpPr txBox="1"/>
          <p:nvPr>
            <p:ph idx="9" type="subTitle"/>
          </p:nvPr>
        </p:nvSpPr>
        <p:spPr>
          <a:xfrm>
            <a:off x="5587925" y="2957194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7"/>
          <p:cNvSpPr txBox="1"/>
          <p:nvPr>
            <p:ph idx="13" type="title"/>
          </p:nvPr>
        </p:nvSpPr>
        <p:spPr>
          <a:xfrm>
            <a:off x="5587933" y="354557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97"/>
          <p:cNvSpPr txBox="1"/>
          <p:nvPr>
            <p:ph idx="14" type="subTitle"/>
          </p:nvPr>
        </p:nvSpPr>
        <p:spPr>
          <a:xfrm>
            <a:off x="5587925" y="4055900"/>
            <a:ext cx="245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7"/>
          <p:cNvSpPr txBox="1"/>
          <p:nvPr>
            <p:ph idx="15" type="title"/>
          </p:nvPr>
        </p:nvSpPr>
        <p:spPr>
          <a:xfrm>
            <a:off x="2589300" y="686825"/>
            <a:ext cx="396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8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8"/>
          <p:cNvSpPr txBox="1"/>
          <p:nvPr>
            <p:ph hasCustomPrompt="1" type="title"/>
          </p:nvPr>
        </p:nvSpPr>
        <p:spPr>
          <a:xfrm>
            <a:off x="682288" y="1540754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73" name="Google Shape;573;p98"/>
          <p:cNvSpPr txBox="1"/>
          <p:nvPr>
            <p:ph idx="1" type="subTitle"/>
          </p:nvPr>
        </p:nvSpPr>
        <p:spPr>
          <a:xfrm>
            <a:off x="964875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8"/>
          <p:cNvSpPr txBox="1"/>
          <p:nvPr>
            <p:ph hasCustomPrompt="1" idx="2" type="title"/>
          </p:nvPr>
        </p:nvSpPr>
        <p:spPr>
          <a:xfrm>
            <a:off x="3234445" y="1540749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75" name="Google Shape;575;p98"/>
          <p:cNvSpPr txBox="1"/>
          <p:nvPr>
            <p:ph idx="3" type="subTitle"/>
          </p:nvPr>
        </p:nvSpPr>
        <p:spPr>
          <a:xfrm>
            <a:off x="3517007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8"/>
          <p:cNvSpPr txBox="1"/>
          <p:nvPr>
            <p:ph hasCustomPrompt="1" idx="4" type="title"/>
          </p:nvPr>
        </p:nvSpPr>
        <p:spPr>
          <a:xfrm>
            <a:off x="5829613" y="1540752"/>
            <a:ext cx="25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77" name="Google Shape;577;p98"/>
          <p:cNvSpPr txBox="1"/>
          <p:nvPr>
            <p:ph idx="5" type="subTitle"/>
          </p:nvPr>
        </p:nvSpPr>
        <p:spPr>
          <a:xfrm>
            <a:off x="6079363" y="3780103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8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9" name="Google Shape;579;p98"/>
          <p:cNvSpPr txBox="1"/>
          <p:nvPr>
            <p:ph idx="7" type="subTitle"/>
          </p:nvPr>
        </p:nvSpPr>
        <p:spPr>
          <a:xfrm>
            <a:off x="1056050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98"/>
          <p:cNvSpPr txBox="1"/>
          <p:nvPr>
            <p:ph idx="8" type="subTitle"/>
          </p:nvPr>
        </p:nvSpPr>
        <p:spPr>
          <a:xfrm>
            <a:off x="3608282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8"/>
          <p:cNvSpPr txBox="1"/>
          <p:nvPr>
            <p:ph idx="9" type="subTitle"/>
          </p:nvPr>
        </p:nvSpPr>
        <p:spPr>
          <a:xfrm>
            <a:off x="6170563" y="3279003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9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9"/>
          <p:cNvSpPr txBox="1"/>
          <p:nvPr>
            <p:ph hasCustomPrompt="1" type="title"/>
          </p:nvPr>
        </p:nvSpPr>
        <p:spPr>
          <a:xfrm>
            <a:off x="3036850" y="1959079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5" name="Google Shape;585;p99"/>
          <p:cNvSpPr txBox="1"/>
          <p:nvPr>
            <p:ph idx="1" type="subTitle"/>
          </p:nvPr>
        </p:nvSpPr>
        <p:spPr>
          <a:xfrm>
            <a:off x="715100" y="21898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9"/>
          <p:cNvSpPr txBox="1"/>
          <p:nvPr>
            <p:ph hasCustomPrompt="1" idx="2" type="title"/>
          </p:nvPr>
        </p:nvSpPr>
        <p:spPr>
          <a:xfrm>
            <a:off x="4758160" y="1959075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7" name="Google Shape;587;p99"/>
          <p:cNvSpPr txBox="1"/>
          <p:nvPr>
            <p:ph idx="3" type="subTitle"/>
          </p:nvPr>
        </p:nvSpPr>
        <p:spPr>
          <a:xfrm>
            <a:off x="6204282" y="21898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9"/>
          <p:cNvSpPr txBox="1"/>
          <p:nvPr>
            <p:ph hasCustomPrompt="1" idx="4" type="title"/>
          </p:nvPr>
        </p:nvSpPr>
        <p:spPr>
          <a:xfrm>
            <a:off x="3036694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9" name="Google Shape;589;p99"/>
          <p:cNvSpPr txBox="1"/>
          <p:nvPr>
            <p:ph idx="5" type="subTitle"/>
          </p:nvPr>
        </p:nvSpPr>
        <p:spPr>
          <a:xfrm>
            <a:off x="715100" y="3695525"/>
            <a:ext cx="227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99"/>
          <p:cNvSpPr txBox="1"/>
          <p:nvPr>
            <p:ph idx="6" type="title"/>
          </p:nvPr>
        </p:nvSpPr>
        <p:spPr>
          <a:xfrm>
            <a:off x="2853575" y="688600"/>
            <a:ext cx="343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7" type="subTitle"/>
          </p:nvPr>
        </p:nvSpPr>
        <p:spPr>
          <a:xfrm>
            <a:off x="1095925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9"/>
          <p:cNvSpPr txBox="1"/>
          <p:nvPr>
            <p:ph idx="8" type="subTitle"/>
          </p:nvPr>
        </p:nvSpPr>
        <p:spPr>
          <a:xfrm>
            <a:off x="6204282" y="16887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9" type="subTitle"/>
          </p:nvPr>
        </p:nvSpPr>
        <p:spPr>
          <a:xfrm>
            <a:off x="1095925" y="3194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hasCustomPrompt="1" idx="13" type="title"/>
          </p:nvPr>
        </p:nvSpPr>
        <p:spPr>
          <a:xfrm>
            <a:off x="4758312" y="3466627"/>
            <a:ext cx="13539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5" name="Google Shape;595;p99"/>
          <p:cNvSpPr txBox="1"/>
          <p:nvPr>
            <p:ph idx="14" type="subTitle"/>
          </p:nvPr>
        </p:nvSpPr>
        <p:spPr>
          <a:xfrm>
            <a:off x="6204282" y="3702528"/>
            <a:ext cx="20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9"/>
          <p:cNvSpPr txBox="1"/>
          <p:nvPr>
            <p:ph idx="15" type="subTitle"/>
          </p:nvPr>
        </p:nvSpPr>
        <p:spPr>
          <a:xfrm>
            <a:off x="6204282" y="3201428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0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00"/>
          <p:cNvSpPr txBox="1"/>
          <p:nvPr>
            <p:ph type="ctrTitle"/>
          </p:nvPr>
        </p:nvSpPr>
        <p:spPr>
          <a:xfrm>
            <a:off x="1384725" y="822593"/>
            <a:ext cx="44724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0" name="Google Shape;600;p100"/>
          <p:cNvSpPr txBox="1"/>
          <p:nvPr>
            <p:ph idx="1" type="subTitle"/>
          </p:nvPr>
        </p:nvSpPr>
        <p:spPr>
          <a:xfrm>
            <a:off x="1384725" y="1506012"/>
            <a:ext cx="42939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1" name="Google Shape;601;p100"/>
          <p:cNvSpPr txBox="1"/>
          <p:nvPr/>
        </p:nvSpPr>
        <p:spPr>
          <a:xfrm>
            <a:off x="1384725" y="3346862"/>
            <a:ext cx="539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ca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1"/>
          <p:cNvSpPr/>
          <p:nvPr/>
        </p:nvSpPr>
        <p:spPr>
          <a:xfrm>
            <a:off x="534625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01"/>
          <p:cNvSpPr/>
          <p:nvPr/>
        </p:nvSpPr>
        <p:spPr>
          <a:xfrm>
            <a:off x="4894600" y="340200"/>
            <a:ext cx="37149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/>
          <p:nvPr/>
        </p:nvSpPr>
        <p:spPr>
          <a:xfrm>
            <a:off x="549150" y="340200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02"/>
          <p:cNvSpPr/>
          <p:nvPr/>
        </p:nvSpPr>
        <p:spPr>
          <a:xfrm>
            <a:off x="549150" y="2700975"/>
            <a:ext cx="8045700" cy="20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4"/>
          <p:cNvSpPr/>
          <p:nvPr/>
        </p:nvSpPr>
        <p:spPr>
          <a:xfrm>
            <a:off x="549150" y="340200"/>
            <a:ext cx="8045700" cy="446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04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"/>
              <a:buNone/>
              <a:defRPr b="1" sz="35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14" name="Google Shape;614;p104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9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16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53.xml"/><Relationship Id="rId25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5.xml"/><Relationship Id="rId27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30" Type="http://schemas.openxmlformats.org/officeDocument/2006/relationships/theme" Target="../theme/theme7.xml"/><Relationship Id="rId1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4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78.xml"/><Relationship Id="rId2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2.xml"/><Relationship Id="rId29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4.xml"/><Relationship Id="rId30" Type="http://schemas.openxmlformats.org/officeDocument/2006/relationships/theme" Target="../theme/theme6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74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07.xml"/><Relationship Id="rId21" Type="http://schemas.openxmlformats.org/officeDocument/2006/relationships/slideLayout" Target="../slideLayouts/slideLayout206.xml"/><Relationship Id="rId24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0.xml"/><Relationship Id="rId28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30" Type="http://schemas.openxmlformats.org/officeDocument/2006/relationships/theme" Target="../theme/theme10.xml"/><Relationship Id="rId11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3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26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39.xml"/><Relationship Id="rId28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30" Type="http://schemas.openxmlformats.org/officeDocument/2006/relationships/theme" Target="../theme/theme8.xml"/><Relationship Id="rId11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424" name="Google Shape;42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610" name="Google Shape;610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796" name="Google Shape;796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982" name="Google Shape;982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168" name="Google Shape;1168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  <p:sldLayoutId id="2147483857" r:id="rId25"/>
    <p:sldLayoutId id="2147483858" r:id="rId26"/>
    <p:sldLayoutId id="2147483859" r:id="rId27"/>
    <p:sldLayoutId id="2147483860" r:id="rId28"/>
    <p:sldLayoutId id="2147483861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hroma"/>
              <a:buNone/>
              <a:defRPr sz="2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hroma"/>
              <a:buNone/>
              <a:defRPr sz="2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54" name="Google Shape;1354;p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youtu.be/fiShX2pTz9A?t=40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youtu.be/fiShX2pTz9A?t=40" TargetMode="External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T2h-bCOI4WU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53"/>
          <p:cNvSpPr txBox="1"/>
          <p:nvPr>
            <p:ph type="ctrTitle"/>
          </p:nvPr>
        </p:nvSpPr>
        <p:spPr>
          <a:xfrm>
            <a:off x="1234475" y="1656125"/>
            <a:ext cx="61551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100">
                <a:solidFill>
                  <a:srgbClr val="F52E3C"/>
                </a:solidFill>
              </a:rPr>
              <a:t>MUSIC </a:t>
            </a:r>
            <a:r>
              <a:rPr lang="ca" sz="4100">
                <a:solidFill>
                  <a:schemeClr val="dk1"/>
                </a:solidFill>
              </a:rPr>
              <a:t>AND </a:t>
            </a:r>
            <a:r>
              <a:rPr lang="ca" sz="4100">
                <a:solidFill>
                  <a:srgbClr val="F52E3C"/>
                </a:solidFill>
              </a:rPr>
              <a:t>AUDIO </a:t>
            </a:r>
            <a:r>
              <a:rPr lang="ca" sz="4100">
                <a:solidFill>
                  <a:schemeClr val="dk1"/>
                </a:solidFill>
              </a:rPr>
              <a:t>MANAGER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1543" name="Google Shape;1543;p253"/>
          <p:cNvSpPr txBox="1"/>
          <p:nvPr>
            <p:ph idx="1" type="subTitle"/>
          </p:nvPr>
        </p:nvSpPr>
        <p:spPr>
          <a:xfrm>
            <a:off x="1234466" y="3737954"/>
            <a:ext cx="42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Biel Rubio Dieste</a:t>
            </a:r>
            <a:endParaRPr/>
          </a:p>
        </p:txBody>
      </p:sp>
      <p:cxnSp>
        <p:nvCxnSpPr>
          <p:cNvPr id="1544" name="Google Shape;1544;p253"/>
          <p:cNvCxnSpPr/>
          <p:nvPr/>
        </p:nvCxnSpPr>
        <p:spPr>
          <a:xfrm>
            <a:off x="1021650" y="1462801"/>
            <a:ext cx="636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253"/>
          <p:cNvCxnSpPr>
            <a:endCxn id="1546" idx="2"/>
          </p:cNvCxnSpPr>
          <p:nvPr/>
        </p:nvCxnSpPr>
        <p:spPr>
          <a:xfrm>
            <a:off x="1024159" y="3577873"/>
            <a:ext cx="46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253"/>
          <p:cNvSpPr/>
          <p:nvPr/>
        </p:nvSpPr>
        <p:spPr>
          <a:xfrm>
            <a:off x="5714959" y="3406123"/>
            <a:ext cx="343500" cy="343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253"/>
          <p:cNvSpPr/>
          <p:nvPr/>
        </p:nvSpPr>
        <p:spPr>
          <a:xfrm rot="10800000">
            <a:off x="7180872" y="954413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253"/>
          <p:cNvSpPr/>
          <p:nvPr/>
        </p:nvSpPr>
        <p:spPr>
          <a:xfrm flipH="1" rot="10800000">
            <a:off x="972322" y="3749648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253"/>
          <p:cNvGrpSpPr/>
          <p:nvPr/>
        </p:nvGrpSpPr>
        <p:grpSpPr>
          <a:xfrm flipH="1" rot="10800000">
            <a:off x="1021638" y="1788641"/>
            <a:ext cx="208551" cy="228115"/>
            <a:chOff x="1348000" y="237300"/>
            <a:chExt cx="4772325" cy="5220025"/>
          </a:xfrm>
        </p:grpSpPr>
        <p:sp>
          <p:nvSpPr>
            <p:cNvPr id="1550" name="Google Shape;1550;p253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3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2" name="Google Shape;1552;p253"/>
          <p:cNvSpPr txBox="1"/>
          <p:nvPr/>
        </p:nvSpPr>
        <p:spPr>
          <a:xfrm>
            <a:off x="5641453" y="3460117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62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First game with FX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69" name="Google Shape;1669;p262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70" name="Google Shape;1670;p262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62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2" name="Google Shape;1672;p2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8972" l="0" r="0" t="0"/>
          <a:stretch/>
        </p:blipFill>
        <p:spPr>
          <a:xfrm>
            <a:off x="1329326" y="1471450"/>
            <a:ext cx="2490998" cy="290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6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735873"/>
            <a:ext cx="3521000" cy="2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262"/>
          <p:cNvSpPr txBox="1"/>
          <p:nvPr/>
        </p:nvSpPr>
        <p:spPr>
          <a:xfrm>
            <a:off x="4433700" y="435695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Pong (1972)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5" name="Google Shape;1675;p262"/>
          <p:cNvSpPr txBox="1"/>
          <p:nvPr/>
        </p:nvSpPr>
        <p:spPr>
          <a:xfrm>
            <a:off x="758813" y="437735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Arcade cabin of Pong (1972), made by Atari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63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First game with FX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81" name="Google Shape;1681;p263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82" name="Google Shape;1682;p263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63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4" name="Google Shape;1684;p2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25" y="1448850"/>
            <a:ext cx="2726350" cy="29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375" y="1859150"/>
            <a:ext cx="3182126" cy="20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263"/>
          <p:cNvSpPr txBox="1"/>
          <p:nvPr/>
        </p:nvSpPr>
        <p:spPr>
          <a:xfrm>
            <a:off x="4433700" y="435695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Journey (1983)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263"/>
          <p:cNvSpPr txBox="1"/>
          <p:nvPr/>
        </p:nvSpPr>
        <p:spPr>
          <a:xfrm>
            <a:off x="866738" y="3925588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Separate Ways (Worlds apart)cassette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64"/>
          <p:cNvSpPr txBox="1"/>
          <p:nvPr>
            <p:ph type="title"/>
          </p:nvPr>
        </p:nvSpPr>
        <p:spPr>
          <a:xfrm>
            <a:off x="1511086" y="8447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First generation consoles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93" name="Google Shape;1693;p264"/>
          <p:cNvGrpSpPr/>
          <p:nvPr/>
        </p:nvGrpSpPr>
        <p:grpSpPr>
          <a:xfrm flipH="1" rot="10800000">
            <a:off x="1203317" y="768520"/>
            <a:ext cx="163691" cy="228115"/>
            <a:chOff x="1348000" y="237300"/>
            <a:chExt cx="4772325" cy="5220025"/>
          </a:xfrm>
        </p:grpSpPr>
        <p:sp>
          <p:nvSpPr>
            <p:cNvPr id="1694" name="Google Shape;1694;p264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64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6" name="Google Shape;1696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75" y="2159350"/>
            <a:ext cx="3698050" cy="18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25" y="2110063"/>
            <a:ext cx="3652761" cy="19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264"/>
          <p:cNvSpPr txBox="1"/>
          <p:nvPr/>
        </p:nvSpPr>
        <p:spPr>
          <a:xfrm>
            <a:off x="664900" y="420420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Nintendo Entertainment System (NES)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9" name="Google Shape;1699;p264"/>
          <p:cNvSpPr txBox="1"/>
          <p:nvPr/>
        </p:nvSpPr>
        <p:spPr>
          <a:xfrm>
            <a:off x="4578100" y="4097175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NES Audio Ports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65"/>
          <p:cNvSpPr txBox="1"/>
          <p:nvPr>
            <p:ph type="title"/>
          </p:nvPr>
        </p:nvSpPr>
        <p:spPr>
          <a:xfrm>
            <a:off x="1511074" y="692325"/>
            <a:ext cx="68028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Hardware upgrades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705" name="Google Shape;1705;p265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706" name="Google Shape;1706;p265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65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8" name="Google Shape;1708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950" y="1607238"/>
            <a:ext cx="3293775" cy="24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99200"/>
            <a:ext cx="3641149" cy="20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265"/>
          <p:cNvSpPr txBox="1"/>
          <p:nvPr/>
        </p:nvSpPr>
        <p:spPr>
          <a:xfrm>
            <a:off x="4505875" y="402750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The L</a:t>
            </a: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egend</a:t>
            </a: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 of Zelda: Ocarina of Time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1" name="Google Shape;1711;p265"/>
          <p:cNvSpPr txBox="1"/>
          <p:nvPr/>
        </p:nvSpPr>
        <p:spPr>
          <a:xfrm>
            <a:off x="666138" y="4077575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Donkey Kong Country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66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Modern day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717" name="Google Shape;1717;p266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718" name="Google Shape;1718;p266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66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0" name="Google Shape;172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75" y="1828350"/>
            <a:ext cx="3943675" cy="221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925" y="1726051"/>
            <a:ext cx="2957778" cy="22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266"/>
          <p:cNvSpPr txBox="1"/>
          <p:nvPr/>
        </p:nvSpPr>
        <p:spPr>
          <a:xfrm>
            <a:off x="1258113" y="41296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Assassin’s Creed Symphony concert in Paris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67"/>
          <p:cNvSpPr/>
          <p:nvPr/>
        </p:nvSpPr>
        <p:spPr>
          <a:xfrm>
            <a:off x="6030730" y="923150"/>
            <a:ext cx="2184300" cy="2184300"/>
          </a:xfrm>
          <a:prstGeom prst="rect">
            <a:avLst/>
          </a:prstGeom>
          <a:gradFill>
            <a:gsLst>
              <a:gs pos="0">
                <a:schemeClr val="lt2"/>
              </a:gs>
              <a:gs pos="5500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267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SPATIAL AUDIO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9" name="Google Shape;1729;p267"/>
          <p:cNvSpPr txBox="1"/>
          <p:nvPr>
            <p:ph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30" name="Google Shape;1730;p267"/>
          <p:cNvCxnSpPr/>
          <p:nvPr/>
        </p:nvCxnSpPr>
        <p:spPr>
          <a:xfrm>
            <a:off x="1136150" y="4051925"/>
            <a:ext cx="37533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267"/>
          <p:cNvSpPr/>
          <p:nvPr/>
        </p:nvSpPr>
        <p:spPr>
          <a:xfrm>
            <a:off x="4892139" y="3880215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2" name="Google Shape;1732;p267"/>
          <p:cNvCxnSpPr/>
          <p:nvPr/>
        </p:nvCxnSpPr>
        <p:spPr>
          <a:xfrm>
            <a:off x="1141707" y="1728725"/>
            <a:ext cx="46536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267"/>
          <p:cNvSpPr/>
          <p:nvPr/>
        </p:nvSpPr>
        <p:spPr>
          <a:xfrm rot="5400000">
            <a:off x="8049173" y="3449117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267"/>
          <p:cNvSpPr txBox="1"/>
          <p:nvPr/>
        </p:nvSpPr>
        <p:spPr>
          <a:xfrm>
            <a:off x="4818630" y="3934189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35" name="Google Shape;1735;p267"/>
          <p:cNvGrpSpPr/>
          <p:nvPr/>
        </p:nvGrpSpPr>
        <p:grpSpPr>
          <a:xfrm flipH="1">
            <a:off x="3693746" y="2686110"/>
            <a:ext cx="208551" cy="228115"/>
            <a:chOff x="1348000" y="237300"/>
            <a:chExt cx="4772325" cy="5220025"/>
          </a:xfrm>
        </p:grpSpPr>
        <p:sp>
          <p:nvSpPr>
            <p:cNvPr id="1736" name="Google Shape;1736;p26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6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8" name="Google Shape;1738;p267"/>
          <p:cNvGrpSpPr/>
          <p:nvPr/>
        </p:nvGrpSpPr>
        <p:grpSpPr>
          <a:xfrm flipH="1" rot="10800000">
            <a:off x="1141683" y="2101653"/>
            <a:ext cx="208551" cy="228115"/>
            <a:chOff x="1348000" y="237300"/>
            <a:chExt cx="4772325" cy="5220025"/>
          </a:xfrm>
        </p:grpSpPr>
        <p:sp>
          <p:nvSpPr>
            <p:cNvPr id="1739" name="Google Shape;1739;p26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6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68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What’s Spatial Audio 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746" name="Google Shape;1746;p268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747" name="Google Shape;1747;p268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68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268"/>
          <p:cNvSpPr txBox="1"/>
          <p:nvPr/>
        </p:nvSpPr>
        <p:spPr>
          <a:xfrm>
            <a:off x="748225" y="2367750"/>
            <a:ext cx="3750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10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Technology that creates an immersive and realistic 3D sound experience.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0" name="Google Shape;1750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125" y="2216938"/>
            <a:ext cx="3902575" cy="23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69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How does it work 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756" name="Google Shape;1756;p269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757" name="Google Shape;1757;p269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69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269"/>
          <p:cNvSpPr txBox="1"/>
          <p:nvPr/>
        </p:nvSpPr>
        <p:spPr>
          <a:xfrm>
            <a:off x="1182100" y="2094650"/>
            <a:ext cx="58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0" name="Google Shape;1760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25" y="1661650"/>
            <a:ext cx="2864375" cy="28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269"/>
          <p:cNvSpPr txBox="1"/>
          <p:nvPr/>
        </p:nvSpPr>
        <p:spPr>
          <a:xfrm>
            <a:off x="4381700" y="1722600"/>
            <a:ext cx="3850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Mimicking the way an ear works, by changing: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timing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intensity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frequency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75" y="1782500"/>
            <a:ext cx="3773524" cy="21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50" y="1782500"/>
            <a:ext cx="3773527" cy="212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270"/>
          <p:cNvSpPr txBox="1"/>
          <p:nvPr/>
        </p:nvSpPr>
        <p:spPr>
          <a:xfrm>
            <a:off x="722350" y="3915875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Counter Strike: Global Offensive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9" name="Google Shape;1769;p270"/>
          <p:cNvSpPr txBox="1"/>
          <p:nvPr/>
        </p:nvSpPr>
        <p:spPr>
          <a:xfrm>
            <a:off x="4622713" y="3915875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Half Life: Alyx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0" name="Google Shape;1770;p270"/>
          <p:cNvSpPr txBox="1"/>
          <p:nvPr/>
        </p:nvSpPr>
        <p:spPr>
          <a:xfrm>
            <a:off x="758200" y="1248250"/>
            <a:ext cx="37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latin typeface="Montserrat"/>
                <a:ea typeface="Montserrat"/>
                <a:cs typeface="Montserrat"/>
                <a:sym typeface="Montserrat"/>
              </a:rPr>
              <a:t>Competitive Games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270"/>
          <p:cNvSpPr txBox="1"/>
          <p:nvPr/>
        </p:nvSpPr>
        <p:spPr>
          <a:xfrm>
            <a:off x="4658563" y="1248250"/>
            <a:ext cx="37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latin typeface="Montserrat"/>
                <a:ea typeface="Montserrat"/>
                <a:cs typeface="Montserrat"/>
                <a:sym typeface="Montserrat"/>
              </a:rPr>
              <a:t>Realistic </a:t>
            </a:r>
            <a:r>
              <a:rPr b="1" lang="ca" sz="1600">
                <a:latin typeface="Montserrat"/>
                <a:ea typeface="Montserrat"/>
                <a:cs typeface="Montserrat"/>
                <a:sym typeface="Montserrat"/>
              </a:rPr>
              <a:t>Games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71"/>
          <p:cNvSpPr txBox="1"/>
          <p:nvPr>
            <p:ph type="title"/>
          </p:nvPr>
        </p:nvSpPr>
        <p:spPr>
          <a:xfrm>
            <a:off x="1511074" y="2140125"/>
            <a:ext cx="67122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400"/>
              <a:t>What about 2D?</a:t>
            </a:r>
            <a:endParaRPr sz="4400">
              <a:solidFill>
                <a:schemeClr val="lt2"/>
              </a:solidFill>
            </a:endParaRPr>
          </a:p>
        </p:txBody>
      </p:sp>
      <p:grpSp>
        <p:nvGrpSpPr>
          <p:cNvPr id="1777" name="Google Shape;1777;p271"/>
          <p:cNvGrpSpPr/>
          <p:nvPr/>
        </p:nvGrpSpPr>
        <p:grpSpPr>
          <a:xfrm flipH="1" rot="10800000">
            <a:off x="1203317" y="2368720"/>
            <a:ext cx="163691" cy="228115"/>
            <a:chOff x="1348000" y="237300"/>
            <a:chExt cx="4772325" cy="5220025"/>
          </a:xfrm>
        </p:grpSpPr>
        <p:sp>
          <p:nvSpPr>
            <p:cNvPr id="1778" name="Google Shape;1778;p271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71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54"/>
          <p:cNvSpPr/>
          <p:nvPr/>
        </p:nvSpPr>
        <p:spPr>
          <a:xfrm>
            <a:off x="3955028" y="1107567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254"/>
          <p:cNvSpPr/>
          <p:nvPr/>
        </p:nvSpPr>
        <p:spPr>
          <a:xfrm>
            <a:off x="3955028" y="2283892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254"/>
          <p:cNvSpPr/>
          <p:nvPr/>
        </p:nvSpPr>
        <p:spPr>
          <a:xfrm>
            <a:off x="5936228" y="3537654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0" name="Google Shape;1560;p254"/>
          <p:cNvSpPr/>
          <p:nvPr/>
        </p:nvSpPr>
        <p:spPr>
          <a:xfrm>
            <a:off x="7989199" y="1107567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1" name="Google Shape;1561;p254"/>
          <p:cNvSpPr/>
          <p:nvPr/>
        </p:nvSpPr>
        <p:spPr>
          <a:xfrm>
            <a:off x="7989199" y="2283892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254"/>
          <p:cNvSpPr txBox="1"/>
          <p:nvPr>
            <p:ph idx="2" type="title"/>
          </p:nvPr>
        </p:nvSpPr>
        <p:spPr>
          <a:xfrm>
            <a:off x="3881508" y="2337882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</a:t>
            </a:r>
            <a:endParaRPr/>
          </a:p>
        </p:txBody>
      </p:sp>
      <p:sp>
        <p:nvSpPr>
          <p:cNvPr id="1563" name="Google Shape;1563;p254"/>
          <p:cNvSpPr txBox="1"/>
          <p:nvPr>
            <p:ph type="title"/>
          </p:nvPr>
        </p:nvSpPr>
        <p:spPr>
          <a:xfrm>
            <a:off x="746209" y="1318412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Introduction</a:t>
            </a:r>
            <a:endParaRPr/>
          </a:p>
        </p:txBody>
      </p:sp>
      <p:sp>
        <p:nvSpPr>
          <p:cNvPr id="1564" name="Google Shape;1564;p254"/>
          <p:cNvSpPr txBox="1"/>
          <p:nvPr>
            <p:ph idx="3" type="title"/>
          </p:nvPr>
        </p:nvSpPr>
        <p:spPr>
          <a:xfrm>
            <a:off x="4718317" y="1470809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</a:t>
            </a:r>
            <a:r>
              <a:rPr lang="ca"/>
              <a:t>patial audio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254"/>
          <p:cNvSpPr txBox="1"/>
          <p:nvPr>
            <p:ph idx="4" type="title"/>
          </p:nvPr>
        </p:nvSpPr>
        <p:spPr>
          <a:xfrm>
            <a:off x="3881508" y="116156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1566" name="Google Shape;1566;p254"/>
          <p:cNvSpPr txBox="1"/>
          <p:nvPr>
            <p:ph idx="6" type="title"/>
          </p:nvPr>
        </p:nvSpPr>
        <p:spPr>
          <a:xfrm>
            <a:off x="4718317" y="2501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Exercise</a:t>
            </a:r>
            <a:endParaRPr/>
          </a:p>
        </p:txBody>
      </p:sp>
      <p:sp>
        <p:nvSpPr>
          <p:cNvPr id="1567" name="Google Shape;1567;p254"/>
          <p:cNvSpPr txBox="1"/>
          <p:nvPr>
            <p:ph idx="7" type="title"/>
          </p:nvPr>
        </p:nvSpPr>
        <p:spPr>
          <a:xfrm>
            <a:off x="7915683" y="233808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</a:t>
            </a:r>
            <a:endParaRPr/>
          </a:p>
        </p:txBody>
      </p:sp>
      <p:sp>
        <p:nvSpPr>
          <p:cNvPr id="1568" name="Google Shape;1568;p254"/>
          <p:cNvSpPr txBox="1"/>
          <p:nvPr>
            <p:ph idx="9" type="title"/>
          </p:nvPr>
        </p:nvSpPr>
        <p:spPr>
          <a:xfrm>
            <a:off x="746209" y="2496134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Evolution</a:t>
            </a:r>
            <a:endParaRPr/>
          </a:p>
        </p:txBody>
      </p:sp>
      <p:sp>
        <p:nvSpPr>
          <p:cNvPr id="1569" name="Google Shape;1569;p254"/>
          <p:cNvSpPr txBox="1"/>
          <p:nvPr>
            <p:ph idx="13" type="title"/>
          </p:nvPr>
        </p:nvSpPr>
        <p:spPr>
          <a:xfrm>
            <a:off x="5862708" y="3586546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</a:t>
            </a:r>
            <a:endParaRPr/>
          </a:p>
        </p:txBody>
      </p:sp>
      <p:sp>
        <p:nvSpPr>
          <p:cNvPr id="1570" name="Google Shape;1570;p254"/>
          <p:cNvSpPr txBox="1"/>
          <p:nvPr>
            <p:ph idx="15" type="title"/>
          </p:nvPr>
        </p:nvSpPr>
        <p:spPr>
          <a:xfrm>
            <a:off x="2724959" y="3745275"/>
            <a:ext cx="344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  <p:sp>
        <p:nvSpPr>
          <p:cNvPr id="1571" name="Google Shape;1571;p254"/>
          <p:cNvSpPr txBox="1"/>
          <p:nvPr>
            <p:ph idx="16" type="title"/>
          </p:nvPr>
        </p:nvSpPr>
        <p:spPr>
          <a:xfrm>
            <a:off x="7915683" y="1161571"/>
            <a:ext cx="490500" cy="2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</a:t>
            </a:r>
            <a:endParaRPr/>
          </a:p>
        </p:txBody>
      </p:sp>
      <p:sp>
        <p:nvSpPr>
          <p:cNvPr id="1572" name="Google Shape;1572;p254"/>
          <p:cNvSpPr txBox="1"/>
          <p:nvPr>
            <p:ph idx="21" type="title"/>
          </p:nvPr>
        </p:nvSpPr>
        <p:spPr>
          <a:xfrm>
            <a:off x="1916600" y="521225"/>
            <a:ext cx="53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TABLE OF </a:t>
            </a:r>
            <a:r>
              <a:rPr lang="ca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73" name="Google Shape;1573;p254"/>
          <p:cNvCxnSpPr/>
          <p:nvPr/>
        </p:nvCxnSpPr>
        <p:spPr>
          <a:xfrm>
            <a:off x="737817" y="1279295"/>
            <a:ext cx="32175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254"/>
          <p:cNvCxnSpPr/>
          <p:nvPr/>
        </p:nvCxnSpPr>
        <p:spPr>
          <a:xfrm>
            <a:off x="737817" y="2455620"/>
            <a:ext cx="32175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254"/>
          <p:cNvCxnSpPr/>
          <p:nvPr/>
        </p:nvCxnSpPr>
        <p:spPr>
          <a:xfrm>
            <a:off x="2719017" y="3709381"/>
            <a:ext cx="32175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254"/>
          <p:cNvCxnSpPr/>
          <p:nvPr/>
        </p:nvCxnSpPr>
        <p:spPr>
          <a:xfrm>
            <a:off x="4719037" y="1279295"/>
            <a:ext cx="32703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7" name="Google Shape;1577;p254"/>
          <p:cNvCxnSpPr/>
          <p:nvPr/>
        </p:nvCxnSpPr>
        <p:spPr>
          <a:xfrm>
            <a:off x="4719037" y="2455620"/>
            <a:ext cx="32703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78" name="Google Shape;1578;p254"/>
          <p:cNvGrpSpPr/>
          <p:nvPr/>
        </p:nvGrpSpPr>
        <p:grpSpPr>
          <a:xfrm flipH="1" rot="10800000">
            <a:off x="1708048" y="679688"/>
            <a:ext cx="208551" cy="228115"/>
            <a:chOff x="1348000" y="237300"/>
            <a:chExt cx="4772325" cy="5220025"/>
          </a:xfrm>
        </p:grpSpPr>
        <p:sp>
          <p:nvSpPr>
            <p:cNvPr id="1579" name="Google Shape;1579;p254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54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254"/>
          <p:cNvGrpSpPr/>
          <p:nvPr/>
        </p:nvGrpSpPr>
        <p:grpSpPr>
          <a:xfrm flipH="1">
            <a:off x="7227497" y="685163"/>
            <a:ext cx="161782" cy="228115"/>
            <a:chOff x="1348000" y="237300"/>
            <a:chExt cx="4772325" cy="5220025"/>
          </a:xfrm>
        </p:grpSpPr>
        <p:sp>
          <p:nvSpPr>
            <p:cNvPr id="1582" name="Google Shape;1582;p254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54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72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785" name="Google Shape;1785;p272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786" name="Google Shape;1786;p272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72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8" name="Google Shape;1788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00" y="1584925"/>
            <a:ext cx="4414600" cy="294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100" y="1584925"/>
            <a:ext cx="4414600" cy="2943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272"/>
          <p:cNvSpPr/>
          <p:nvPr/>
        </p:nvSpPr>
        <p:spPr>
          <a:xfrm rot="2538989">
            <a:off x="2177246" y="3342965"/>
            <a:ext cx="756656" cy="7309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272"/>
          <p:cNvSpPr txBox="1"/>
          <p:nvPr/>
        </p:nvSpPr>
        <p:spPr>
          <a:xfrm>
            <a:off x="1111100" y="2846975"/>
            <a:ext cx="141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700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Sound Source</a:t>
            </a:r>
            <a:endParaRPr b="1" sz="17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272"/>
          <p:cNvSpPr/>
          <p:nvPr/>
        </p:nvSpPr>
        <p:spPr>
          <a:xfrm rot="-8099036">
            <a:off x="3383892" y="2961351"/>
            <a:ext cx="756675" cy="7310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272"/>
          <p:cNvSpPr txBox="1"/>
          <p:nvPr/>
        </p:nvSpPr>
        <p:spPr>
          <a:xfrm>
            <a:off x="3745975" y="3485250"/>
            <a:ext cx="141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700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Player</a:t>
            </a:r>
            <a:endParaRPr b="1" sz="17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273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00" name="Google Shape;1800;p273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01" name="Google Shape;1801;p273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73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3" name="Google Shape;1803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00" y="1584925"/>
            <a:ext cx="4414600" cy="294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100" y="1584925"/>
            <a:ext cx="4414600" cy="2943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273"/>
          <p:cNvSpPr txBox="1"/>
          <p:nvPr/>
        </p:nvSpPr>
        <p:spPr>
          <a:xfrm>
            <a:off x="5525700" y="2061450"/>
            <a:ext cx="310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Play sound if entity is in frame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74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12" name="Google Shape;1812;p274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13" name="Google Shape;1813;p274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74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5" name="Google Shape;1815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00" y="1584925"/>
            <a:ext cx="4414600" cy="294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100" y="1584925"/>
            <a:ext cx="4414600" cy="2943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274"/>
          <p:cNvSpPr txBox="1"/>
          <p:nvPr/>
        </p:nvSpPr>
        <p:spPr>
          <a:xfrm>
            <a:off x="5525700" y="2061450"/>
            <a:ext cx="310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Play sound if entity is in frame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Don’t play sound if out of frame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275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24" name="Google Shape;1824;p275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25" name="Google Shape;1825;p275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75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7" name="Google Shape;1827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275"/>
          <p:cNvSpPr txBox="1"/>
          <p:nvPr/>
        </p:nvSpPr>
        <p:spPr>
          <a:xfrm>
            <a:off x="5572175" y="2131850"/>
            <a:ext cx="288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latin typeface="Montserrat"/>
                <a:ea typeface="Montserrat"/>
                <a:cs typeface="Montserrat"/>
                <a:sym typeface="Montserrat"/>
              </a:rPr>
              <a:t>Volume level: 50% - 75%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76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34" name="Google Shape;1834;p276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35" name="Google Shape;1835;p276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76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7" name="Google Shape;183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276"/>
          <p:cNvSpPr txBox="1"/>
          <p:nvPr/>
        </p:nvSpPr>
        <p:spPr>
          <a:xfrm>
            <a:off x="5572175" y="2131850"/>
            <a:ext cx="288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latin typeface="Montserrat"/>
                <a:ea typeface="Montserrat"/>
                <a:cs typeface="Montserrat"/>
                <a:sym typeface="Montserrat"/>
              </a:rPr>
              <a:t>Volume level: 100%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77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Spatial audio in 2D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45" name="Google Shape;1845;p277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46" name="Google Shape;1846;p27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7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8" name="Google Shape;1848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00" y="1584925"/>
            <a:ext cx="4414600" cy="2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00" y="1584925"/>
            <a:ext cx="4414600" cy="2943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277"/>
          <p:cNvSpPr txBox="1"/>
          <p:nvPr/>
        </p:nvSpPr>
        <p:spPr>
          <a:xfrm>
            <a:off x="5572175" y="2131850"/>
            <a:ext cx="288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latin typeface="Montserrat"/>
                <a:ea typeface="Montserrat"/>
                <a:cs typeface="Montserrat"/>
                <a:sym typeface="Montserrat"/>
              </a:rPr>
              <a:t>Volume level: 0%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78"/>
          <p:cNvSpPr/>
          <p:nvPr/>
        </p:nvSpPr>
        <p:spPr>
          <a:xfrm>
            <a:off x="6074171" y="2261248"/>
            <a:ext cx="2184300" cy="2184300"/>
          </a:xfrm>
          <a:prstGeom prst="rect">
            <a:avLst/>
          </a:prstGeom>
          <a:gradFill>
            <a:gsLst>
              <a:gs pos="0">
                <a:schemeClr val="lt2"/>
              </a:gs>
              <a:gs pos="5500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278"/>
          <p:cNvSpPr txBox="1"/>
          <p:nvPr>
            <p:ph type="title"/>
          </p:nvPr>
        </p:nvSpPr>
        <p:spPr>
          <a:xfrm>
            <a:off x="1090991" y="1102344"/>
            <a:ext cx="55083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EXERCISE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7" name="Google Shape;1857;p278"/>
          <p:cNvSpPr txBox="1"/>
          <p:nvPr>
            <p:ph idx="2" type="title"/>
          </p:nvPr>
        </p:nvSpPr>
        <p:spPr>
          <a:xfrm>
            <a:off x="6522367" y="3727048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58" name="Google Shape;1858;p278"/>
          <p:cNvCxnSpPr/>
          <p:nvPr/>
        </p:nvCxnSpPr>
        <p:spPr>
          <a:xfrm>
            <a:off x="873248" y="3313410"/>
            <a:ext cx="40272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9" name="Google Shape;1859;p278"/>
          <p:cNvSpPr/>
          <p:nvPr/>
        </p:nvSpPr>
        <p:spPr>
          <a:xfrm>
            <a:off x="4907286" y="3141692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0" name="Google Shape;1860;p278"/>
          <p:cNvCxnSpPr/>
          <p:nvPr/>
        </p:nvCxnSpPr>
        <p:spPr>
          <a:xfrm>
            <a:off x="879210" y="990212"/>
            <a:ext cx="57201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278"/>
          <p:cNvSpPr/>
          <p:nvPr/>
        </p:nvSpPr>
        <p:spPr>
          <a:xfrm rot="-5400000">
            <a:off x="7952303" y="895679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278"/>
          <p:cNvSpPr txBox="1"/>
          <p:nvPr/>
        </p:nvSpPr>
        <p:spPr>
          <a:xfrm>
            <a:off x="4833777" y="3195665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63" name="Google Shape;1863;p278"/>
          <p:cNvGrpSpPr/>
          <p:nvPr/>
        </p:nvGrpSpPr>
        <p:grpSpPr>
          <a:xfrm flipH="1">
            <a:off x="4675312" y="1959399"/>
            <a:ext cx="208551" cy="228115"/>
            <a:chOff x="1348000" y="237300"/>
            <a:chExt cx="4772325" cy="5220025"/>
          </a:xfrm>
        </p:grpSpPr>
        <p:sp>
          <p:nvSpPr>
            <p:cNvPr id="1864" name="Google Shape;1864;p278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78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278"/>
          <p:cNvGrpSpPr/>
          <p:nvPr/>
        </p:nvGrpSpPr>
        <p:grpSpPr>
          <a:xfrm flipH="1" rot="10800000">
            <a:off x="879211" y="1355379"/>
            <a:ext cx="208551" cy="228115"/>
            <a:chOff x="1348000" y="237300"/>
            <a:chExt cx="4772325" cy="5220025"/>
          </a:xfrm>
        </p:grpSpPr>
        <p:sp>
          <p:nvSpPr>
            <p:cNvPr id="1867" name="Google Shape;1867;p278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78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79"/>
          <p:cNvSpPr txBox="1"/>
          <p:nvPr>
            <p:ph type="title"/>
          </p:nvPr>
        </p:nvSpPr>
        <p:spPr>
          <a:xfrm>
            <a:off x="3035086" y="12257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874" name="Google Shape;1874;p279"/>
          <p:cNvGrpSpPr/>
          <p:nvPr/>
        </p:nvGrpSpPr>
        <p:grpSpPr>
          <a:xfrm flipH="1" rot="10800000">
            <a:off x="2727317" y="1454320"/>
            <a:ext cx="163691" cy="228115"/>
            <a:chOff x="1348000" y="237300"/>
            <a:chExt cx="4772325" cy="5220025"/>
          </a:xfrm>
        </p:grpSpPr>
        <p:sp>
          <p:nvSpPr>
            <p:cNvPr id="1875" name="Google Shape;1875;p279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79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7" name="Google Shape;1877;p279"/>
          <p:cNvSpPr txBox="1"/>
          <p:nvPr/>
        </p:nvSpPr>
        <p:spPr>
          <a:xfrm>
            <a:off x="1698125" y="2321100"/>
            <a:ext cx="6063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/>
            </a:pPr>
            <a:r>
              <a:rPr lang="ca" sz="2600">
                <a:latin typeface="Montserrat"/>
                <a:ea typeface="Montserrat"/>
                <a:cs typeface="Montserrat"/>
                <a:sym typeface="Montserrat"/>
              </a:rPr>
              <a:t>Spatial Audio for Entities sFx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/>
            </a:pPr>
            <a:r>
              <a:rPr lang="ca" sz="2600">
                <a:latin typeface="Montserrat"/>
                <a:ea typeface="Montserrat"/>
                <a:cs typeface="Montserrat"/>
                <a:sym typeface="Montserrat"/>
              </a:rPr>
              <a:t>Audio playlist for a Scene 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80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Spatial audio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883" name="Google Shape;1883;p280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84" name="Google Shape;1884;p280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80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280"/>
          <p:cNvSpPr txBox="1"/>
          <p:nvPr/>
        </p:nvSpPr>
        <p:spPr>
          <a:xfrm>
            <a:off x="1101575" y="1564500"/>
            <a:ext cx="7172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nº1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-Check for distance 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between player/entity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and change volume accordingly (audio.cpp)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-Check if entity is on camera frame (audio.cpp)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-Play sound Fx 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(audio.cpp)</a:t>
            </a:r>
            <a:r>
              <a:rPr lang="ca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281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Spatial audio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892" name="Google Shape;1892;p281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893" name="Google Shape;1893;p281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81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5" name="Google Shape;1895;p281"/>
          <p:cNvSpPr txBox="1"/>
          <p:nvPr/>
        </p:nvSpPr>
        <p:spPr>
          <a:xfrm>
            <a:off x="1101575" y="1564500"/>
            <a:ext cx="7172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nº2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-Initialize Fx (chest.h)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-Load Chest Fx (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chest.cpp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-Call Spatial audio function </a:t>
            </a: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(chest.cpp)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55"/>
          <p:cNvSpPr/>
          <p:nvPr/>
        </p:nvSpPr>
        <p:spPr>
          <a:xfrm>
            <a:off x="5839275" y="912875"/>
            <a:ext cx="2184300" cy="2184300"/>
          </a:xfrm>
          <a:prstGeom prst="rect">
            <a:avLst/>
          </a:prstGeom>
          <a:gradFill>
            <a:gsLst>
              <a:gs pos="0">
                <a:schemeClr val="lt2"/>
              </a:gs>
              <a:gs pos="5500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255"/>
          <p:cNvSpPr txBox="1"/>
          <p:nvPr>
            <p:ph type="title"/>
          </p:nvPr>
        </p:nvSpPr>
        <p:spPr>
          <a:xfrm>
            <a:off x="1360750" y="1904150"/>
            <a:ext cx="44769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700"/>
              <a:t>INTRODUCTION</a:t>
            </a:r>
            <a:endParaRPr sz="2700">
              <a:solidFill>
                <a:schemeClr val="lt2"/>
              </a:solidFill>
            </a:endParaRPr>
          </a:p>
        </p:txBody>
      </p:sp>
      <p:sp>
        <p:nvSpPr>
          <p:cNvPr id="1590" name="Google Shape;1590;p255"/>
          <p:cNvSpPr txBox="1"/>
          <p:nvPr>
            <p:ph idx="2" type="title"/>
          </p:nvPr>
        </p:nvSpPr>
        <p:spPr>
          <a:xfrm>
            <a:off x="6574400" y="2379275"/>
            <a:ext cx="181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91" name="Google Shape;1591;p255"/>
          <p:cNvCxnSpPr/>
          <p:nvPr/>
        </p:nvCxnSpPr>
        <p:spPr>
          <a:xfrm>
            <a:off x="1138000" y="3969050"/>
            <a:ext cx="36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2" name="Google Shape;1592;p255"/>
          <p:cNvSpPr/>
          <p:nvPr/>
        </p:nvSpPr>
        <p:spPr>
          <a:xfrm>
            <a:off x="4825624" y="3797329"/>
            <a:ext cx="343500" cy="343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3" name="Google Shape;1593;p255"/>
          <p:cNvCxnSpPr/>
          <p:nvPr/>
        </p:nvCxnSpPr>
        <p:spPr>
          <a:xfrm>
            <a:off x="1136150" y="1682120"/>
            <a:ext cx="43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94" name="Google Shape;1594;p255"/>
          <p:cNvGrpSpPr/>
          <p:nvPr/>
        </p:nvGrpSpPr>
        <p:grpSpPr>
          <a:xfrm flipH="1">
            <a:off x="5321962" y="2686117"/>
            <a:ext cx="208551" cy="228115"/>
            <a:chOff x="1348000" y="237300"/>
            <a:chExt cx="4772325" cy="5220025"/>
          </a:xfrm>
        </p:grpSpPr>
        <p:sp>
          <p:nvSpPr>
            <p:cNvPr id="1595" name="Google Shape;1595;p255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55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255"/>
          <p:cNvSpPr/>
          <p:nvPr/>
        </p:nvSpPr>
        <p:spPr>
          <a:xfrm rot="5400000">
            <a:off x="7545879" y="3776017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255"/>
          <p:cNvGrpSpPr/>
          <p:nvPr/>
        </p:nvGrpSpPr>
        <p:grpSpPr>
          <a:xfrm flipH="1" rot="10800000">
            <a:off x="1136162" y="2121219"/>
            <a:ext cx="208551" cy="228115"/>
            <a:chOff x="1348000" y="237300"/>
            <a:chExt cx="4772325" cy="5220025"/>
          </a:xfrm>
        </p:grpSpPr>
        <p:sp>
          <p:nvSpPr>
            <p:cNvPr id="1599" name="Google Shape;1599;p255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55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255"/>
          <p:cNvSpPr txBox="1"/>
          <p:nvPr/>
        </p:nvSpPr>
        <p:spPr>
          <a:xfrm>
            <a:off x="4752116" y="3851292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82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Playlist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901" name="Google Shape;1901;p282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902" name="Google Shape;1902;p282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82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4" name="Google Shape;1904;p282"/>
          <p:cNvSpPr txBox="1"/>
          <p:nvPr/>
        </p:nvSpPr>
        <p:spPr>
          <a:xfrm>
            <a:off x="1101575" y="1564500"/>
            <a:ext cx="7172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nº1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-Create Track struct (audio.h)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-Create playlist (list of tracks) (audio.h)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83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Playlist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910" name="Google Shape;1910;p283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911" name="Google Shape;1911;p283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83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3" name="Google Shape;1913;p283"/>
          <p:cNvSpPr txBox="1"/>
          <p:nvPr/>
        </p:nvSpPr>
        <p:spPr>
          <a:xfrm>
            <a:off x="1101575" y="1564500"/>
            <a:ext cx="7172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nº2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-Implement AddTrack() (audio.cpp)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-Load tracks from config.xml (scene.cpp)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-Keep track of Track position (scene.h)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84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Playlist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919" name="Google Shape;1919;p284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920" name="Google Shape;1920;p284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84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2" name="Google Shape;1922;p284"/>
          <p:cNvSpPr txBox="1"/>
          <p:nvPr/>
        </p:nvSpPr>
        <p:spPr>
          <a:xfrm>
            <a:off x="1101575" y="1564500"/>
            <a:ext cx="7172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nº3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-Implement PlayPlaylist() function (audio.cpp)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-Implement ChangeTrack() function (audio.cpp)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85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Playlist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928" name="Google Shape;1928;p285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929" name="Google Shape;1929;p285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85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1" name="Google Shape;1931;p285"/>
          <p:cNvSpPr txBox="1"/>
          <p:nvPr/>
        </p:nvSpPr>
        <p:spPr>
          <a:xfrm>
            <a:off x="1101575" y="1564500"/>
            <a:ext cx="7172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nº4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-Start playlist (scene.cpp)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-Change track on key press (scene.cpp)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86"/>
          <p:cNvSpPr txBox="1"/>
          <p:nvPr>
            <p:ph type="title"/>
          </p:nvPr>
        </p:nvSpPr>
        <p:spPr>
          <a:xfrm>
            <a:off x="1511086" y="6923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Exercise: </a:t>
            </a:r>
            <a:r>
              <a:rPr lang="ca" sz="2600"/>
              <a:t>Playlist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1937" name="Google Shape;1937;p286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938" name="Google Shape;1938;p286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86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286"/>
          <p:cNvSpPr txBox="1"/>
          <p:nvPr/>
        </p:nvSpPr>
        <p:spPr>
          <a:xfrm>
            <a:off x="1101575" y="1564500"/>
            <a:ext cx="717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u="sng">
                <a:latin typeface="Montserrat"/>
                <a:ea typeface="Montserrat"/>
                <a:cs typeface="Montserrat"/>
                <a:sym typeface="Montserrat"/>
              </a:rPr>
              <a:t>TODO OPTIONAL</a:t>
            </a:r>
            <a:endParaRPr sz="3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"/>
                <a:ea typeface="Montserrat"/>
                <a:cs typeface="Montserrat"/>
                <a:sym typeface="Montserrat"/>
              </a:rPr>
              <a:t>-Implement CleanUpPlaylist() (audio.cpp)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7"/>
          <p:cNvSpPr/>
          <p:nvPr/>
        </p:nvSpPr>
        <p:spPr>
          <a:xfrm>
            <a:off x="877388" y="859800"/>
            <a:ext cx="2184300" cy="2184300"/>
          </a:xfrm>
          <a:prstGeom prst="rect">
            <a:avLst/>
          </a:prstGeom>
          <a:gradFill>
            <a:gsLst>
              <a:gs pos="0">
                <a:srgbClr val="F52E3C"/>
              </a:gs>
              <a:gs pos="55000">
                <a:srgbClr val="F59A1B"/>
              </a:gs>
              <a:gs pos="100000">
                <a:srgbClr val="F5CDB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287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300"/>
              <a:t>CONCLUSION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947" name="Google Shape;1947;p287"/>
          <p:cNvSpPr txBox="1"/>
          <p:nvPr>
            <p:ph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48" name="Google Shape;1948;p287"/>
          <p:cNvCxnSpPr/>
          <p:nvPr/>
        </p:nvCxnSpPr>
        <p:spPr>
          <a:xfrm>
            <a:off x="3498662" y="4281654"/>
            <a:ext cx="40272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287"/>
          <p:cNvSpPr/>
          <p:nvPr/>
        </p:nvSpPr>
        <p:spPr>
          <a:xfrm>
            <a:off x="7532700" y="4109936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50" name="Google Shape;1950;p287"/>
          <p:cNvCxnSpPr/>
          <p:nvPr/>
        </p:nvCxnSpPr>
        <p:spPr>
          <a:xfrm>
            <a:off x="3504624" y="1958456"/>
            <a:ext cx="47568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1" name="Google Shape;1951;p287"/>
          <p:cNvGrpSpPr/>
          <p:nvPr/>
        </p:nvGrpSpPr>
        <p:grpSpPr>
          <a:xfrm flipH="1">
            <a:off x="8092663" y="2984184"/>
            <a:ext cx="208551" cy="228115"/>
            <a:chOff x="1348000" y="237300"/>
            <a:chExt cx="4772325" cy="5220025"/>
          </a:xfrm>
        </p:grpSpPr>
        <p:sp>
          <p:nvSpPr>
            <p:cNvPr id="1952" name="Google Shape;1952;p28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8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4" name="Google Shape;1954;p287"/>
          <p:cNvSpPr/>
          <p:nvPr/>
        </p:nvSpPr>
        <p:spPr>
          <a:xfrm rot="5400000">
            <a:off x="973892" y="4101492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5" name="Google Shape;1955;p287"/>
          <p:cNvGrpSpPr/>
          <p:nvPr/>
        </p:nvGrpSpPr>
        <p:grpSpPr>
          <a:xfrm flipH="1" rot="10800000">
            <a:off x="3644020" y="2381873"/>
            <a:ext cx="208551" cy="228115"/>
            <a:chOff x="1348000" y="237300"/>
            <a:chExt cx="4772325" cy="5220025"/>
          </a:xfrm>
        </p:grpSpPr>
        <p:sp>
          <p:nvSpPr>
            <p:cNvPr id="1956" name="Google Shape;1956;p28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8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8" name="Google Shape;1958;p287"/>
          <p:cNvSpPr txBox="1"/>
          <p:nvPr/>
        </p:nvSpPr>
        <p:spPr>
          <a:xfrm>
            <a:off x="7459191" y="4163909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88"/>
          <p:cNvSpPr txBox="1"/>
          <p:nvPr>
            <p:ph type="title"/>
          </p:nvPr>
        </p:nvSpPr>
        <p:spPr>
          <a:xfrm>
            <a:off x="1395311" y="2068900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THANKS FOR YOUR ATTENTION</a:t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56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Why is audio/music important?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07" name="Google Shape;1607;p256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08" name="Google Shape;1608;p256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56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257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Why is audio/music important?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15" name="Google Shape;1615;p257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16" name="Google Shape;1616;p257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57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257"/>
          <p:cNvSpPr txBox="1"/>
          <p:nvPr/>
        </p:nvSpPr>
        <p:spPr>
          <a:xfrm>
            <a:off x="807125" y="2310150"/>
            <a:ext cx="712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 the tone and atmosphere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58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Why is audio/music important?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24" name="Google Shape;1624;p258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25" name="Google Shape;1625;p258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58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258"/>
          <p:cNvSpPr txBox="1"/>
          <p:nvPr/>
        </p:nvSpPr>
        <p:spPr>
          <a:xfrm>
            <a:off x="807125" y="2310150"/>
            <a:ext cx="712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 the tone and atmosphere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Enhances storytelling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59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Why is audio/music important?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33" name="Google Shape;1633;p259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34" name="Google Shape;1634;p259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59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259"/>
          <p:cNvSpPr txBox="1"/>
          <p:nvPr/>
        </p:nvSpPr>
        <p:spPr>
          <a:xfrm>
            <a:off x="807125" y="2310150"/>
            <a:ext cx="7122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 the tone and atmosphere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Enhances storytelling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Helps players understand the world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60"/>
          <p:cNvSpPr txBox="1"/>
          <p:nvPr>
            <p:ph type="title"/>
          </p:nvPr>
        </p:nvSpPr>
        <p:spPr>
          <a:xfrm>
            <a:off x="1511086" y="997125"/>
            <a:ext cx="63534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800"/>
              <a:t>Why is audio/music important?</a:t>
            </a:r>
            <a:endParaRPr sz="3800">
              <a:solidFill>
                <a:schemeClr val="lt2"/>
              </a:solidFill>
            </a:endParaRPr>
          </a:p>
        </p:txBody>
      </p:sp>
      <p:grpSp>
        <p:nvGrpSpPr>
          <p:cNvPr id="1642" name="Google Shape;1642;p260"/>
          <p:cNvGrpSpPr/>
          <p:nvPr/>
        </p:nvGrpSpPr>
        <p:grpSpPr>
          <a:xfrm flipH="1" rot="10800000">
            <a:off x="1203317" y="920920"/>
            <a:ext cx="163691" cy="228115"/>
            <a:chOff x="1348000" y="237300"/>
            <a:chExt cx="4772325" cy="5220025"/>
          </a:xfrm>
        </p:grpSpPr>
        <p:sp>
          <p:nvSpPr>
            <p:cNvPr id="1643" name="Google Shape;1643;p260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60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260"/>
          <p:cNvSpPr txBox="1"/>
          <p:nvPr/>
        </p:nvSpPr>
        <p:spPr>
          <a:xfrm>
            <a:off x="807125" y="2310150"/>
            <a:ext cx="7122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 the tone and atmosphere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Enhances storytelling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Helps players understand the world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ca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Creates a memorable experience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61"/>
          <p:cNvSpPr/>
          <p:nvPr/>
        </p:nvSpPr>
        <p:spPr>
          <a:xfrm>
            <a:off x="858700" y="859800"/>
            <a:ext cx="2184300" cy="2184300"/>
          </a:xfrm>
          <a:prstGeom prst="rect">
            <a:avLst/>
          </a:prstGeom>
          <a:gradFill>
            <a:gsLst>
              <a:gs pos="0">
                <a:schemeClr val="lt2"/>
              </a:gs>
              <a:gs pos="5500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261"/>
          <p:cNvSpPr txBox="1"/>
          <p:nvPr>
            <p:ph type="title"/>
          </p:nvPr>
        </p:nvSpPr>
        <p:spPr>
          <a:xfrm>
            <a:off x="3874925" y="2123425"/>
            <a:ext cx="43866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400"/>
              <a:t>EVOLUTION</a:t>
            </a:r>
            <a:endParaRPr sz="3300"/>
          </a:p>
        </p:txBody>
      </p:sp>
      <p:sp>
        <p:nvSpPr>
          <p:cNvPr id="1652" name="Google Shape;1652;p261"/>
          <p:cNvSpPr txBox="1"/>
          <p:nvPr>
            <p:ph idx="2" type="title"/>
          </p:nvPr>
        </p:nvSpPr>
        <p:spPr>
          <a:xfrm>
            <a:off x="1339887" y="2339546"/>
            <a:ext cx="197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53" name="Google Shape;1653;p261"/>
          <p:cNvCxnSpPr/>
          <p:nvPr/>
        </p:nvCxnSpPr>
        <p:spPr>
          <a:xfrm>
            <a:off x="3666350" y="4328750"/>
            <a:ext cx="34920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261"/>
          <p:cNvSpPr/>
          <p:nvPr/>
        </p:nvSpPr>
        <p:spPr>
          <a:xfrm>
            <a:off x="7165263" y="4157040"/>
            <a:ext cx="343500" cy="343500"/>
          </a:xfrm>
          <a:prstGeom prst="ellipse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5" name="Google Shape;1655;p261"/>
          <p:cNvCxnSpPr/>
          <p:nvPr/>
        </p:nvCxnSpPr>
        <p:spPr>
          <a:xfrm>
            <a:off x="3663138" y="2011302"/>
            <a:ext cx="4384200" cy="0"/>
          </a:xfrm>
          <a:prstGeom prst="straightConnector1">
            <a:avLst/>
          </a:prstGeom>
          <a:noFill/>
          <a:ln cap="flat" cmpd="sng" w="9525">
            <a:solidFill>
              <a:srgbClr val="100E0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6" name="Google Shape;1656;p261"/>
          <p:cNvGrpSpPr/>
          <p:nvPr/>
        </p:nvGrpSpPr>
        <p:grpSpPr>
          <a:xfrm flipH="1">
            <a:off x="7633033" y="2982442"/>
            <a:ext cx="208551" cy="228115"/>
            <a:chOff x="1348000" y="237300"/>
            <a:chExt cx="4772325" cy="5220025"/>
          </a:xfrm>
        </p:grpSpPr>
        <p:sp>
          <p:nvSpPr>
            <p:cNvPr id="1657" name="Google Shape;1657;p261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61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261"/>
          <p:cNvSpPr/>
          <p:nvPr/>
        </p:nvSpPr>
        <p:spPr>
          <a:xfrm rot="5400000">
            <a:off x="947467" y="4101492"/>
            <a:ext cx="208573" cy="386116"/>
          </a:xfrm>
          <a:custGeom>
            <a:rect b="b" l="l" r="r" t="t"/>
            <a:pathLst>
              <a:path extrusionOk="0" h="121803" w="65796">
                <a:moveTo>
                  <a:pt x="56238" y="0"/>
                </a:moveTo>
                <a:cubicBezTo>
                  <a:pt x="54019" y="0"/>
                  <a:pt x="51801" y="848"/>
                  <a:pt x="50105" y="2545"/>
                </a:cubicBezTo>
                <a:lnTo>
                  <a:pt x="10178" y="42471"/>
                </a:lnTo>
                <a:cubicBezTo>
                  <a:pt x="1" y="52649"/>
                  <a:pt x="1" y="69154"/>
                  <a:pt x="10178" y="79332"/>
                </a:cubicBezTo>
                <a:lnTo>
                  <a:pt x="50105" y="119259"/>
                </a:lnTo>
                <a:cubicBezTo>
                  <a:pt x="51703" y="120889"/>
                  <a:pt x="53889" y="121770"/>
                  <a:pt x="56172" y="121803"/>
                </a:cubicBezTo>
                <a:cubicBezTo>
                  <a:pt x="58488" y="121803"/>
                  <a:pt x="60706" y="120889"/>
                  <a:pt x="62370" y="119259"/>
                </a:cubicBezTo>
                <a:cubicBezTo>
                  <a:pt x="65795" y="115866"/>
                  <a:pt x="65795" y="110321"/>
                  <a:pt x="62370" y="106928"/>
                </a:cubicBezTo>
                <a:lnTo>
                  <a:pt x="22443" y="67067"/>
                </a:lnTo>
                <a:cubicBezTo>
                  <a:pt x="18986" y="63674"/>
                  <a:pt x="18986" y="58129"/>
                  <a:pt x="22443" y="54736"/>
                </a:cubicBezTo>
                <a:lnTo>
                  <a:pt x="62370" y="14875"/>
                </a:lnTo>
                <a:cubicBezTo>
                  <a:pt x="65795" y="11482"/>
                  <a:pt x="65795" y="5937"/>
                  <a:pt x="62370" y="2545"/>
                </a:cubicBezTo>
                <a:cubicBezTo>
                  <a:pt x="60674" y="848"/>
                  <a:pt x="58456" y="0"/>
                  <a:pt x="56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0" name="Google Shape;1660;p261"/>
          <p:cNvGrpSpPr/>
          <p:nvPr/>
        </p:nvGrpSpPr>
        <p:grpSpPr>
          <a:xfrm flipH="1" rot="10800000">
            <a:off x="3666358" y="2396044"/>
            <a:ext cx="208551" cy="228115"/>
            <a:chOff x="1348000" y="237300"/>
            <a:chExt cx="4772325" cy="5220025"/>
          </a:xfrm>
        </p:grpSpPr>
        <p:sp>
          <p:nvSpPr>
            <p:cNvPr id="1661" name="Google Shape;1661;p261"/>
            <p:cNvSpPr/>
            <p:nvPr/>
          </p:nvSpPr>
          <p:spPr>
            <a:xfrm>
              <a:off x="3522925" y="237300"/>
              <a:ext cx="2597400" cy="5220025"/>
            </a:xfrm>
            <a:custGeom>
              <a:rect b="b" l="l" r="r" t="t"/>
              <a:pathLst>
                <a:path extrusionOk="0" h="208801" w="103896">
                  <a:moveTo>
                    <a:pt x="9607" y="0"/>
                  </a:moveTo>
                  <a:cubicBezTo>
                    <a:pt x="7373" y="0"/>
                    <a:pt x="5138" y="848"/>
                    <a:pt x="3426" y="2545"/>
                  </a:cubicBezTo>
                  <a:cubicBezTo>
                    <a:pt x="33" y="5970"/>
                    <a:pt x="33" y="11483"/>
                    <a:pt x="3426" y="14908"/>
                  </a:cubicBezTo>
                  <a:lnTo>
                    <a:pt x="74505" y="85986"/>
                  </a:lnTo>
                  <a:cubicBezTo>
                    <a:pt x="84682" y="96164"/>
                    <a:pt x="84682" y="112669"/>
                    <a:pt x="74505" y="122847"/>
                  </a:cubicBezTo>
                  <a:lnTo>
                    <a:pt x="3426" y="193925"/>
                  </a:lnTo>
                  <a:cubicBezTo>
                    <a:pt x="1" y="197318"/>
                    <a:pt x="1" y="202863"/>
                    <a:pt x="3426" y="206288"/>
                  </a:cubicBezTo>
                  <a:cubicBezTo>
                    <a:pt x="5090" y="207919"/>
                    <a:pt x="7308" y="208800"/>
                    <a:pt x="9624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86868" y="135210"/>
                  </a:lnTo>
                  <a:cubicBezTo>
                    <a:pt x="103895" y="118215"/>
                    <a:pt x="103895" y="90618"/>
                    <a:pt x="86868" y="73623"/>
                  </a:cubicBezTo>
                  <a:lnTo>
                    <a:pt x="15789" y="2545"/>
                  </a:lnTo>
                  <a:cubicBezTo>
                    <a:pt x="14076" y="848"/>
                    <a:pt x="11842" y="0"/>
                    <a:pt x="9607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61"/>
            <p:cNvSpPr/>
            <p:nvPr/>
          </p:nvSpPr>
          <p:spPr>
            <a:xfrm>
              <a:off x="1348000" y="237300"/>
              <a:ext cx="2732750" cy="5220025"/>
            </a:xfrm>
            <a:custGeom>
              <a:rect b="b" l="l" r="r" t="t"/>
              <a:pathLst>
                <a:path extrusionOk="0" h="208801" w="109310">
                  <a:moveTo>
                    <a:pt x="9623" y="0"/>
                  </a:moveTo>
                  <a:cubicBezTo>
                    <a:pt x="7389" y="0"/>
                    <a:pt x="5155" y="848"/>
                    <a:pt x="3458" y="2545"/>
                  </a:cubicBezTo>
                  <a:cubicBezTo>
                    <a:pt x="33" y="5970"/>
                    <a:pt x="33" y="11483"/>
                    <a:pt x="3458" y="14908"/>
                  </a:cubicBezTo>
                  <a:lnTo>
                    <a:pt x="86867" y="98251"/>
                  </a:lnTo>
                  <a:cubicBezTo>
                    <a:pt x="90292" y="101644"/>
                    <a:pt x="90292" y="107189"/>
                    <a:pt x="86867" y="110582"/>
                  </a:cubicBezTo>
                  <a:lnTo>
                    <a:pt x="3458" y="193925"/>
                  </a:lnTo>
                  <a:cubicBezTo>
                    <a:pt x="1" y="197318"/>
                    <a:pt x="1" y="202863"/>
                    <a:pt x="3458" y="206288"/>
                  </a:cubicBezTo>
                  <a:cubicBezTo>
                    <a:pt x="5089" y="207919"/>
                    <a:pt x="7307" y="208800"/>
                    <a:pt x="9623" y="208800"/>
                  </a:cubicBezTo>
                  <a:cubicBezTo>
                    <a:pt x="11940" y="208800"/>
                    <a:pt x="14158" y="207919"/>
                    <a:pt x="15789" y="206288"/>
                  </a:cubicBezTo>
                  <a:lnTo>
                    <a:pt x="99132" y="122847"/>
                  </a:lnTo>
                  <a:cubicBezTo>
                    <a:pt x="109310" y="112669"/>
                    <a:pt x="109310" y="96164"/>
                    <a:pt x="99132" y="85986"/>
                  </a:cubicBezTo>
                  <a:lnTo>
                    <a:pt x="15789" y="2545"/>
                  </a:lnTo>
                  <a:cubicBezTo>
                    <a:pt x="14092" y="848"/>
                    <a:pt x="11858" y="0"/>
                    <a:pt x="9623" y="0"/>
                  </a:cubicBezTo>
                  <a:close/>
                </a:path>
              </a:pathLst>
            </a:custGeom>
            <a:solidFill>
              <a:srgbClr val="100E0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3" name="Google Shape;1663;p261"/>
          <p:cNvSpPr txBox="1"/>
          <p:nvPr/>
        </p:nvSpPr>
        <p:spPr>
          <a:xfrm>
            <a:off x="7091755" y="4211014"/>
            <a:ext cx="490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52E3C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solidFill>
                <a:srgbClr val="F52E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Gamer Video Channel Business Plan by Slidesgo">
  <a:themeElements>
    <a:clrScheme name="Simple Light">
      <a:dk1>
        <a:srgbClr val="100E0E"/>
      </a:dk1>
      <a:lt1>
        <a:srgbClr val="FFFFFF"/>
      </a:lt1>
      <a:dk2>
        <a:srgbClr val="E9E8E3"/>
      </a:dk2>
      <a:lt2>
        <a:srgbClr val="F52E3C"/>
      </a:lt2>
      <a:accent1>
        <a:srgbClr val="F59A1B"/>
      </a:accent1>
      <a:accent2>
        <a:srgbClr val="F5CDB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E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